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 id="2147483697" r:id="rId5"/>
    <p:sldMasterId id="2147483709" r:id="rId6"/>
    <p:sldMasterId id="2147483721" r:id="rId7"/>
    <p:sldMasterId id="2147483729" r:id="rId8"/>
  </p:sldMasterIdLst>
  <p:notesMasterIdLst>
    <p:notesMasterId r:id="rId68"/>
  </p:notesMasterIdLst>
  <p:sldIdLst>
    <p:sldId id="256" r:id="rId9"/>
    <p:sldId id="258" r:id="rId10"/>
    <p:sldId id="281" r:id="rId11"/>
    <p:sldId id="282" r:id="rId12"/>
    <p:sldId id="261" r:id="rId13"/>
    <p:sldId id="285" r:id="rId14"/>
    <p:sldId id="3531" r:id="rId15"/>
    <p:sldId id="3528" r:id="rId16"/>
    <p:sldId id="257" r:id="rId17"/>
    <p:sldId id="3529" r:id="rId18"/>
    <p:sldId id="259" r:id="rId19"/>
    <p:sldId id="260" r:id="rId20"/>
    <p:sldId id="3530" r:id="rId21"/>
    <p:sldId id="262" r:id="rId22"/>
    <p:sldId id="263" r:id="rId23"/>
    <p:sldId id="264" r:id="rId24"/>
    <p:sldId id="265" r:id="rId25"/>
    <p:sldId id="266" r:id="rId26"/>
    <p:sldId id="267" r:id="rId27"/>
    <p:sldId id="268" r:id="rId28"/>
    <p:sldId id="270" r:id="rId29"/>
    <p:sldId id="271" r:id="rId30"/>
    <p:sldId id="272" r:id="rId31"/>
    <p:sldId id="273" r:id="rId32"/>
    <p:sldId id="274" r:id="rId33"/>
    <p:sldId id="3519" r:id="rId34"/>
    <p:sldId id="2025" r:id="rId35"/>
    <p:sldId id="617" r:id="rId36"/>
    <p:sldId id="627" r:id="rId37"/>
    <p:sldId id="631" r:id="rId38"/>
    <p:sldId id="626" r:id="rId39"/>
    <p:sldId id="2026" r:id="rId40"/>
    <p:sldId id="630" r:id="rId41"/>
    <p:sldId id="633" r:id="rId42"/>
    <p:sldId id="2023" r:id="rId43"/>
    <p:sldId id="3520" r:id="rId44"/>
    <p:sldId id="3521" r:id="rId45"/>
    <p:sldId id="3522" r:id="rId46"/>
    <p:sldId id="3523" r:id="rId47"/>
    <p:sldId id="3524" r:id="rId48"/>
    <p:sldId id="3525" r:id="rId49"/>
    <p:sldId id="3526" r:id="rId50"/>
    <p:sldId id="3527" r:id="rId51"/>
    <p:sldId id="3482" r:id="rId52"/>
    <p:sldId id="3452" r:id="rId53"/>
    <p:sldId id="3456" r:id="rId54"/>
    <p:sldId id="3455" r:id="rId55"/>
    <p:sldId id="3460" r:id="rId56"/>
    <p:sldId id="3512" r:id="rId57"/>
    <p:sldId id="3515" r:id="rId58"/>
    <p:sldId id="3514" r:id="rId59"/>
    <p:sldId id="3513" r:id="rId60"/>
    <p:sldId id="3517" r:id="rId61"/>
    <p:sldId id="3518" r:id="rId62"/>
    <p:sldId id="3516" r:id="rId63"/>
    <p:sldId id="286" r:id="rId64"/>
    <p:sldId id="288" r:id="rId65"/>
    <p:sldId id="290" r:id="rId66"/>
    <p:sldId id="275" r:id="rId67"/>
  </p:sldIdLst>
  <p:sldSz cx="9144000" cy="5143500" type="screen16x9"/>
  <p:notesSz cx="6858000" cy="9144000"/>
  <p:embeddedFontLst>
    <p:embeddedFont>
      <p:font typeface="Georgia" panose="02040502050405020303" pitchFamily="18" charset="0"/>
      <p:regular r:id="rId69"/>
      <p:bold r:id="rId70"/>
      <p:italic r:id="rId71"/>
      <p:boldItalic r:id="rId72"/>
    </p:embeddedFont>
    <p:embeddedFont>
      <p:font typeface="Open Sans" panose="020B0606030504020204" pitchFamily="34" charset="0"/>
      <p:regular r:id="rId73"/>
      <p:bold r:id="rId74"/>
      <p:italic r:id="rId75"/>
      <p:boldItalic r:id="rId76"/>
    </p:embeddedFont>
    <p:embeddedFont>
      <p:font typeface="Rubik" panose="020B0604020202020204" charset="0"/>
      <p:regular r:id="rId77"/>
      <p:bold r:id="rId78"/>
      <p:italic r:id="rId79"/>
      <p:boldItalic r:id="rId80"/>
    </p:embeddedFont>
    <p:embeddedFont>
      <p:font typeface="Rubik Light" panose="020B0604020202020204" charset="-79"/>
      <p:regular r:id="rId81"/>
      <p:bold r:id="rId82"/>
      <p:italic r:id="rId83"/>
      <p:boldItalic r:id="rId84"/>
    </p:embeddedFont>
    <p:embeddedFont>
      <p:font typeface="Tahoma" panose="020B0604030504040204" pitchFamily="34" charset="0"/>
      <p:regular r:id="rId85"/>
      <p:bold r:id="rId86"/>
    </p:embeddedFont>
    <p:embeddedFont>
      <p:font typeface="Wingdings 2" panose="05020102010507070707" pitchFamily="18" charset="2"/>
      <p:regular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23"/>
    <a:srgbClr val="D3D3D3"/>
    <a:srgbClr val="1C3E57"/>
    <a:srgbClr val="A9D6EA"/>
    <a:srgbClr val="E7B22E"/>
    <a:srgbClr val="BC4427"/>
    <a:srgbClr val="5D4099"/>
    <a:srgbClr val="1B674D"/>
    <a:srgbClr val="EDF4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A697EA-CF16-4C1F-AC64-B368D4A342A8}" v="30" dt="2024-03-01T00:36:36.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3357" autoAdjust="0"/>
  </p:normalViewPr>
  <p:slideViewPr>
    <p:cSldViewPr snapToGrid="0">
      <p:cViewPr>
        <p:scale>
          <a:sx n="98" d="100"/>
          <a:sy n="98" d="100"/>
        </p:scale>
        <p:origin x="2034" y="942"/>
      </p:cViewPr>
      <p:guideLst>
        <p:guide orient="horz" pos="1620"/>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notesMaster" Target="notesMasters/notesMaster1.xml"/><Relationship Id="rId84" Type="http://schemas.openxmlformats.org/officeDocument/2006/relationships/font" Target="fonts/font16.fntdata"/><Relationship Id="rId89" Type="http://schemas.openxmlformats.org/officeDocument/2006/relationships/viewProps" Target="view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Master" Target="slideMasters/slideMaster2.xml"/><Relationship Id="rId90" Type="http://schemas.openxmlformats.org/officeDocument/2006/relationships/theme" Target="theme/theme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font" Target="fonts/font1.fntdata"/><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font" Target="fonts/font8.fntdata"/><Relationship Id="rId7" Type="http://schemas.openxmlformats.org/officeDocument/2006/relationships/slideMaster" Target="slideMasters/slideMaster4.xml"/><Relationship Id="rId71" Type="http://schemas.openxmlformats.org/officeDocument/2006/relationships/font" Target="fonts/font3.fntdata"/><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font" Target="fonts/font19.fntdata"/><Relationship Id="rId61" Type="http://schemas.openxmlformats.org/officeDocument/2006/relationships/slide" Target="slides/slide53.xml"/><Relationship Id="rId82" Type="http://schemas.openxmlformats.org/officeDocument/2006/relationships/font" Target="fonts/font14.fntdata"/><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s, Damon (ADM)" userId="47ea9a4a-c054-47d1-905f-9cc94d59f000" providerId="ADAL" clId="{38A697EA-CF16-4C1F-AC64-B368D4A342A8}"/>
    <pc:docChg chg="undo custSel addSld delSld modSld">
      <pc:chgData name="Daniels, Damon (ADM)" userId="47ea9a4a-c054-47d1-905f-9cc94d59f000" providerId="ADAL" clId="{38A697EA-CF16-4C1F-AC64-B368D4A342A8}" dt="2024-03-01T00:45:09.628" v="277" actId="20577"/>
      <pc:docMkLst>
        <pc:docMk/>
      </pc:docMkLst>
      <pc:sldChg chg="modSp mod">
        <pc:chgData name="Daniels, Damon (ADM)" userId="47ea9a4a-c054-47d1-905f-9cc94d59f000" providerId="ADAL" clId="{38A697EA-CF16-4C1F-AC64-B368D4A342A8}" dt="2024-03-01T00:16:04.170" v="123" actId="20577"/>
        <pc:sldMkLst>
          <pc:docMk/>
          <pc:sldMk cId="0" sldId="256"/>
        </pc:sldMkLst>
        <pc:spChg chg="mod">
          <ac:chgData name="Daniels, Damon (ADM)" userId="47ea9a4a-c054-47d1-905f-9cc94d59f000" providerId="ADAL" clId="{38A697EA-CF16-4C1F-AC64-B368D4A342A8}" dt="2024-03-01T00:16:04.170" v="123" actId="20577"/>
          <ac:spMkLst>
            <pc:docMk/>
            <pc:sldMk cId="0" sldId="256"/>
            <ac:spMk id="83" creationId="{00000000-0000-0000-0000-000000000000}"/>
          </ac:spMkLst>
        </pc:spChg>
      </pc:sldChg>
      <pc:sldChg chg="modSp mod">
        <pc:chgData name="Daniels, Damon (ADM)" userId="47ea9a4a-c054-47d1-905f-9cc94d59f000" providerId="ADAL" clId="{38A697EA-CF16-4C1F-AC64-B368D4A342A8}" dt="2024-03-01T00:45:09.628" v="277" actId="20577"/>
        <pc:sldMkLst>
          <pc:docMk/>
          <pc:sldMk cId="0" sldId="258"/>
        </pc:sldMkLst>
        <pc:spChg chg="mod">
          <ac:chgData name="Daniels, Damon (ADM)" userId="47ea9a4a-c054-47d1-905f-9cc94d59f000" providerId="ADAL" clId="{38A697EA-CF16-4C1F-AC64-B368D4A342A8}" dt="2024-02-29T22:18:58.402" v="17" actId="1076"/>
          <ac:spMkLst>
            <pc:docMk/>
            <pc:sldMk cId="0" sldId="258"/>
            <ac:spMk id="95" creationId="{00000000-0000-0000-0000-000000000000}"/>
          </ac:spMkLst>
        </pc:spChg>
        <pc:spChg chg="mod">
          <ac:chgData name="Daniels, Damon (ADM)" userId="47ea9a4a-c054-47d1-905f-9cc94d59f000" providerId="ADAL" clId="{38A697EA-CF16-4C1F-AC64-B368D4A342A8}" dt="2024-03-01T00:45:09.628" v="277" actId="20577"/>
          <ac:spMkLst>
            <pc:docMk/>
            <pc:sldMk cId="0" sldId="258"/>
            <ac:spMk id="96" creationId="{00000000-0000-0000-0000-000000000000}"/>
          </ac:spMkLst>
        </pc:spChg>
      </pc:sldChg>
      <pc:sldChg chg="modSp mod">
        <pc:chgData name="Daniels, Damon (ADM)" userId="47ea9a4a-c054-47d1-905f-9cc94d59f000" providerId="ADAL" clId="{38A697EA-CF16-4C1F-AC64-B368D4A342A8}" dt="2024-03-01T00:38:36.474" v="272" actId="1076"/>
        <pc:sldMkLst>
          <pc:docMk/>
          <pc:sldMk cId="0" sldId="264"/>
        </pc:sldMkLst>
        <pc:spChg chg="mod">
          <ac:chgData name="Daniels, Damon (ADM)" userId="47ea9a4a-c054-47d1-905f-9cc94d59f000" providerId="ADAL" clId="{38A697EA-CF16-4C1F-AC64-B368D4A342A8}" dt="2024-03-01T00:38:33.005" v="271" actId="1076"/>
          <ac:spMkLst>
            <pc:docMk/>
            <pc:sldMk cId="0" sldId="264"/>
            <ac:spMk id="7" creationId="{00000000-0000-0000-0000-000000000000}"/>
          </ac:spMkLst>
        </pc:spChg>
        <pc:spChg chg="mod">
          <ac:chgData name="Daniels, Damon (ADM)" userId="47ea9a4a-c054-47d1-905f-9cc94d59f000" providerId="ADAL" clId="{38A697EA-CF16-4C1F-AC64-B368D4A342A8}" dt="2024-03-01T00:38:31.491" v="270" actId="1076"/>
          <ac:spMkLst>
            <pc:docMk/>
            <pc:sldMk cId="0" sldId="264"/>
            <ac:spMk id="8" creationId="{00000000-0000-0000-0000-000000000000}"/>
          </ac:spMkLst>
        </pc:spChg>
        <pc:graphicFrameChg chg="mod">
          <ac:chgData name="Daniels, Damon (ADM)" userId="47ea9a4a-c054-47d1-905f-9cc94d59f000" providerId="ADAL" clId="{38A697EA-CF16-4C1F-AC64-B368D4A342A8}" dt="2024-03-01T00:38:36.474" v="272" actId="1076"/>
          <ac:graphicFrameMkLst>
            <pc:docMk/>
            <pc:sldMk cId="0" sldId="264"/>
            <ac:graphicFrameMk id="6" creationId="{00000000-0000-0000-0000-000000000000}"/>
          </ac:graphicFrameMkLst>
        </pc:graphicFrameChg>
      </pc:sldChg>
      <pc:sldChg chg="modSp mod">
        <pc:chgData name="Daniels, Damon (ADM)" userId="47ea9a4a-c054-47d1-905f-9cc94d59f000" providerId="ADAL" clId="{38A697EA-CF16-4C1F-AC64-B368D4A342A8}" dt="2024-03-01T00:38:17.311" v="267" actId="1076"/>
        <pc:sldMkLst>
          <pc:docMk/>
          <pc:sldMk cId="0" sldId="265"/>
        </pc:sldMkLst>
        <pc:spChg chg="mod">
          <ac:chgData name="Daniels, Damon (ADM)" userId="47ea9a4a-c054-47d1-905f-9cc94d59f000" providerId="ADAL" clId="{38A697EA-CF16-4C1F-AC64-B368D4A342A8}" dt="2024-03-01T00:38:17.311" v="267" actId="1076"/>
          <ac:spMkLst>
            <pc:docMk/>
            <pc:sldMk cId="0" sldId="265"/>
            <ac:spMk id="5" creationId="{00000000-0000-0000-0000-000000000000}"/>
          </ac:spMkLst>
        </pc:spChg>
      </pc:sldChg>
      <pc:sldChg chg="modSp mod">
        <pc:chgData name="Daniels, Damon (ADM)" userId="47ea9a4a-c054-47d1-905f-9cc94d59f000" providerId="ADAL" clId="{38A697EA-CF16-4C1F-AC64-B368D4A342A8}" dt="2024-03-01T00:38:13.472" v="266" actId="1076"/>
        <pc:sldMkLst>
          <pc:docMk/>
          <pc:sldMk cId="0" sldId="266"/>
        </pc:sldMkLst>
        <pc:spChg chg="mod">
          <ac:chgData name="Daniels, Damon (ADM)" userId="47ea9a4a-c054-47d1-905f-9cc94d59f000" providerId="ADAL" clId="{38A697EA-CF16-4C1F-AC64-B368D4A342A8}" dt="2024-03-01T00:38:13.472" v="266" actId="1076"/>
          <ac:spMkLst>
            <pc:docMk/>
            <pc:sldMk cId="0" sldId="266"/>
            <ac:spMk id="10" creationId="{00000000-0000-0000-0000-000000000000}"/>
          </ac:spMkLst>
        </pc:spChg>
      </pc:sldChg>
      <pc:sldChg chg="modSp mod">
        <pc:chgData name="Daniels, Damon (ADM)" userId="47ea9a4a-c054-47d1-905f-9cc94d59f000" providerId="ADAL" clId="{38A697EA-CF16-4C1F-AC64-B368D4A342A8}" dt="2024-03-01T00:38:55.085" v="274" actId="1036"/>
        <pc:sldMkLst>
          <pc:docMk/>
          <pc:sldMk cId="0" sldId="272"/>
        </pc:sldMkLst>
        <pc:spChg chg="mod">
          <ac:chgData name="Daniels, Damon (ADM)" userId="47ea9a4a-c054-47d1-905f-9cc94d59f000" providerId="ADAL" clId="{38A697EA-CF16-4C1F-AC64-B368D4A342A8}" dt="2024-03-01T00:38:55.085" v="274" actId="1036"/>
          <ac:spMkLst>
            <pc:docMk/>
            <pc:sldMk cId="0" sldId="272"/>
            <ac:spMk id="3" creationId="{00000000-0000-0000-0000-000000000000}"/>
          </ac:spMkLst>
        </pc:spChg>
      </pc:sldChg>
      <pc:sldChg chg="modSp mod">
        <pc:chgData name="Daniels, Damon (ADM)" userId="47ea9a4a-c054-47d1-905f-9cc94d59f000" providerId="ADAL" clId="{38A697EA-CF16-4C1F-AC64-B368D4A342A8}" dt="2024-03-01T00:39:01.345" v="275" actId="1076"/>
        <pc:sldMkLst>
          <pc:docMk/>
          <pc:sldMk cId="0" sldId="273"/>
        </pc:sldMkLst>
        <pc:spChg chg="mod">
          <ac:chgData name="Daniels, Damon (ADM)" userId="47ea9a4a-c054-47d1-905f-9cc94d59f000" providerId="ADAL" clId="{38A697EA-CF16-4C1F-AC64-B368D4A342A8}" dt="2024-03-01T00:39:01.345" v="275" actId="1076"/>
          <ac:spMkLst>
            <pc:docMk/>
            <pc:sldMk cId="0" sldId="273"/>
            <ac:spMk id="2" creationId="{00000000-0000-0000-0000-000000000000}"/>
          </ac:spMkLst>
        </pc:spChg>
      </pc:sldChg>
      <pc:sldChg chg="modSp mod">
        <pc:chgData name="Daniels, Damon (ADM)" userId="47ea9a4a-c054-47d1-905f-9cc94d59f000" providerId="ADAL" clId="{38A697EA-CF16-4C1F-AC64-B368D4A342A8}" dt="2024-03-01T00:39:09.293" v="276" actId="1076"/>
        <pc:sldMkLst>
          <pc:docMk/>
          <pc:sldMk cId="0" sldId="274"/>
        </pc:sldMkLst>
        <pc:spChg chg="mod">
          <ac:chgData name="Daniels, Damon (ADM)" userId="47ea9a4a-c054-47d1-905f-9cc94d59f000" providerId="ADAL" clId="{38A697EA-CF16-4C1F-AC64-B368D4A342A8}" dt="2024-03-01T00:39:09.293" v="276" actId="1076"/>
          <ac:spMkLst>
            <pc:docMk/>
            <pc:sldMk cId="0" sldId="274"/>
            <ac:spMk id="4" creationId="{00000000-0000-0000-0000-000000000000}"/>
          </ac:spMkLst>
        </pc:spChg>
      </pc:sldChg>
      <pc:sldChg chg="del">
        <pc:chgData name="Daniels, Damon (ADM)" userId="47ea9a4a-c054-47d1-905f-9cc94d59f000" providerId="ADAL" clId="{38A697EA-CF16-4C1F-AC64-B368D4A342A8}" dt="2024-02-29T22:18:49.843" v="14" actId="47"/>
        <pc:sldMkLst>
          <pc:docMk/>
          <pc:sldMk cId="1325507967" sldId="276"/>
        </pc:sldMkLst>
      </pc:sldChg>
      <pc:sldChg chg="del">
        <pc:chgData name="Daniels, Damon (ADM)" userId="47ea9a4a-c054-47d1-905f-9cc94d59f000" providerId="ADAL" clId="{38A697EA-CF16-4C1F-AC64-B368D4A342A8}" dt="2024-02-29T22:17:51.383" v="0" actId="47"/>
        <pc:sldMkLst>
          <pc:docMk/>
          <pc:sldMk cId="836433234" sldId="277"/>
        </pc:sldMkLst>
      </pc:sldChg>
      <pc:sldChg chg="del">
        <pc:chgData name="Daniels, Damon (ADM)" userId="47ea9a4a-c054-47d1-905f-9cc94d59f000" providerId="ADAL" clId="{38A697EA-CF16-4C1F-AC64-B368D4A342A8}" dt="2024-02-29T22:18:50.496" v="15" actId="47"/>
        <pc:sldMkLst>
          <pc:docMk/>
          <pc:sldMk cId="2942371902" sldId="278"/>
        </pc:sldMkLst>
      </pc:sldChg>
      <pc:sldChg chg="del">
        <pc:chgData name="Daniels, Damon (ADM)" userId="47ea9a4a-c054-47d1-905f-9cc94d59f000" providerId="ADAL" clId="{38A697EA-CF16-4C1F-AC64-B368D4A342A8}" dt="2024-02-29T22:18:51.001" v="16" actId="47"/>
        <pc:sldMkLst>
          <pc:docMk/>
          <pc:sldMk cId="1787815862" sldId="279"/>
        </pc:sldMkLst>
      </pc:sldChg>
      <pc:sldChg chg="del">
        <pc:chgData name="Daniels, Damon (ADM)" userId="47ea9a4a-c054-47d1-905f-9cc94d59f000" providerId="ADAL" clId="{38A697EA-CF16-4C1F-AC64-B368D4A342A8}" dt="2024-02-29T22:18:49.565" v="13" actId="47"/>
        <pc:sldMkLst>
          <pc:docMk/>
          <pc:sldMk cId="0" sldId="283"/>
        </pc:sldMkLst>
      </pc:sldChg>
      <pc:sldChg chg="modSp mod">
        <pc:chgData name="Daniels, Damon (ADM)" userId="47ea9a4a-c054-47d1-905f-9cc94d59f000" providerId="ADAL" clId="{38A697EA-CF16-4C1F-AC64-B368D4A342A8}" dt="2024-02-29T22:18:41.745" v="9" actId="1076"/>
        <pc:sldMkLst>
          <pc:docMk/>
          <pc:sldMk cId="2103352950" sldId="286"/>
        </pc:sldMkLst>
        <pc:spChg chg="mod">
          <ac:chgData name="Daniels, Damon (ADM)" userId="47ea9a4a-c054-47d1-905f-9cc94d59f000" providerId="ADAL" clId="{38A697EA-CF16-4C1F-AC64-B368D4A342A8}" dt="2024-02-29T22:18:41.745" v="9" actId="1076"/>
          <ac:spMkLst>
            <pc:docMk/>
            <pc:sldMk cId="2103352950" sldId="286"/>
            <ac:spMk id="5" creationId="{8864E20C-00C8-4095-85F7-4D1B4BFE3177}"/>
          </ac:spMkLst>
        </pc:spChg>
        <pc:spChg chg="mod">
          <ac:chgData name="Daniels, Damon (ADM)" userId="47ea9a4a-c054-47d1-905f-9cc94d59f000" providerId="ADAL" clId="{38A697EA-CF16-4C1F-AC64-B368D4A342A8}" dt="2024-02-29T22:18:38.677" v="8" actId="14100"/>
          <ac:spMkLst>
            <pc:docMk/>
            <pc:sldMk cId="2103352950" sldId="286"/>
            <ac:spMk id="115" creationId="{00000000-0000-0000-0000-000000000000}"/>
          </ac:spMkLst>
        </pc:spChg>
      </pc:sldChg>
      <pc:sldChg chg="addSp delSp modSp add del mod">
        <pc:chgData name="Daniels, Damon (ADM)" userId="47ea9a4a-c054-47d1-905f-9cc94d59f000" providerId="ADAL" clId="{38A697EA-CF16-4C1F-AC64-B368D4A342A8}" dt="2024-02-29T22:39:31.055" v="52" actId="2696"/>
        <pc:sldMkLst>
          <pc:docMk/>
          <pc:sldMk cId="323050559" sldId="287"/>
        </pc:sldMkLst>
        <pc:spChg chg="add del mod">
          <ac:chgData name="Daniels, Damon (ADM)" userId="47ea9a4a-c054-47d1-905f-9cc94d59f000" providerId="ADAL" clId="{38A697EA-CF16-4C1F-AC64-B368D4A342A8}" dt="2024-02-29T22:34:09.263" v="27" actId="21"/>
          <ac:spMkLst>
            <pc:docMk/>
            <pc:sldMk cId="323050559" sldId="287"/>
            <ac:spMk id="4" creationId="{059C3966-D398-3F17-81F2-F25F181B5BF6}"/>
          </ac:spMkLst>
        </pc:spChg>
        <pc:spChg chg="del">
          <ac:chgData name="Daniels, Damon (ADM)" userId="47ea9a4a-c054-47d1-905f-9cc94d59f000" providerId="ADAL" clId="{38A697EA-CF16-4C1F-AC64-B368D4A342A8}" dt="2024-02-29T22:34:14.442" v="28" actId="21"/>
          <ac:spMkLst>
            <pc:docMk/>
            <pc:sldMk cId="323050559" sldId="287"/>
            <ac:spMk id="5" creationId="{1F8C2CD3-7729-A6A7-B5FA-9A56C62C075F}"/>
          </ac:spMkLst>
        </pc:spChg>
        <pc:spChg chg="add del mod">
          <ac:chgData name="Daniels, Damon (ADM)" userId="47ea9a4a-c054-47d1-905f-9cc94d59f000" providerId="ADAL" clId="{38A697EA-CF16-4C1F-AC64-B368D4A342A8}" dt="2024-02-29T22:36:47.407" v="40" actId="21"/>
          <ac:spMkLst>
            <pc:docMk/>
            <pc:sldMk cId="323050559" sldId="287"/>
            <ac:spMk id="9" creationId="{E70D741B-4D4B-2645-A5F4-F8FDE82CAA8D}"/>
          </ac:spMkLst>
        </pc:spChg>
        <pc:spChg chg="del mod">
          <ac:chgData name="Daniels, Damon (ADM)" userId="47ea9a4a-c054-47d1-905f-9cc94d59f000" providerId="ADAL" clId="{38A697EA-CF16-4C1F-AC64-B368D4A342A8}" dt="2024-02-29T22:36:44.925" v="39" actId="21"/>
          <ac:spMkLst>
            <pc:docMk/>
            <pc:sldMk cId="323050559" sldId="287"/>
            <ac:spMk id="114" creationId="{1A8F3D1E-CFDB-C719-679E-28D3502C0B84}"/>
          </ac:spMkLst>
        </pc:spChg>
        <pc:spChg chg="del">
          <ac:chgData name="Daniels, Damon (ADM)" userId="47ea9a4a-c054-47d1-905f-9cc94d59f000" providerId="ADAL" clId="{38A697EA-CF16-4C1F-AC64-B368D4A342A8}" dt="2024-02-29T22:34:04.475" v="26" actId="21"/>
          <ac:spMkLst>
            <pc:docMk/>
            <pc:sldMk cId="323050559" sldId="287"/>
            <ac:spMk id="115" creationId="{70D780AD-D351-2598-BFFE-2A121FB2ECE1}"/>
          </ac:spMkLst>
        </pc:spChg>
        <pc:graphicFrameChg chg="add del mod modGraphic">
          <ac:chgData name="Daniels, Damon (ADM)" userId="47ea9a4a-c054-47d1-905f-9cc94d59f000" providerId="ADAL" clId="{38A697EA-CF16-4C1F-AC64-B368D4A342A8}" dt="2024-02-29T22:35:08.340" v="34" actId="21"/>
          <ac:graphicFrameMkLst>
            <pc:docMk/>
            <pc:sldMk cId="323050559" sldId="287"/>
            <ac:graphicFrameMk id="6" creationId="{18D2B5E6-136B-9905-8CB1-88B25E0E8ED4}"/>
          </ac:graphicFrameMkLst>
        </pc:graphicFrameChg>
        <pc:picChg chg="add mod">
          <ac:chgData name="Daniels, Damon (ADM)" userId="47ea9a4a-c054-47d1-905f-9cc94d59f000" providerId="ADAL" clId="{38A697EA-CF16-4C1F-AC64-B368D4A342A8}" dt="2024-02-29T22:37:11.704" v="47" actId="14100"/>
          <ac:picMkLst>
            <pc:docMk/>
            <pc:sldMk cId="323050559" sldId="287"/>
            <ac:picMk id="7" creationId="{0429E873-83AB-3D5D-0B8C-904D01F5B5DB}"/>
          </ac:picMkLst>
        </pc:picChg>
      </pc:sldChg>
      <pc:sldChg chg="del">
        <pc:chgData name="Daniels, Damon (ADM)" userId="47ea9a4a-c054-47d1-905f-9cc94d59f000" providerId="ADAL" clId="{38A697EA-CF16-4C1F-AC64-B368D4A342A8}" dt="2024-02-29T22:18:46.985" v="11" actId="47"/>
        <pc:sldMkLst>
          <pc:docMk/>
          <pc:sldMk cId="1422634884" sldId="288"/>
        </pc:sldMkLst>
      </pc:sldChg>
      <pc:sldChg chg="addSp delSp modSp add mod">
        <pc:chgData name="Daniels, Damon (ADM)" userId="47ea9a4a-c054-47d1-905f-9cc94d59f000" providerId="ADAL" clId="{38A697EA-CF16-4C1F-AC64-B368D4A342A8}" dt="2024-02-29T22:40:23.206" v="61" actId="1076"/>
        <pc:sldMkLst>
          <pc:docMk/>
          <pc:sldMk cId="2154256221" sldId="288"/>
        </pc:sldMkLst>
        <pc:picChg chg="add mod">
          <ac:chgData name="Daniels, Damon (ADM)" userId="47ea9a4a-c054-47d1-905f-9cc94d59f000" providerId="ADAL" clId="{38A697EA-CF16-4C1F-AC64-B368D4A342A8}" dt="2024-02-29T22:40:23.206" v="61" actId="1076"/>
          <ac:picMkLst>
            <pc:docMk/>
            <pc:sldMk cId="2154256221" sldId="288"/>
            <ac:picMk id="3" creationId="{BF2454BB-DEC8-4382-8AFA-8BCFA1EC6688}"/>
          </ac:picMkLst>
        </pc:picChg>
        <pc:picChg chg="del">
          <ac:chgData name="Daniels, Damon (ADM)" userId="47ea9a4a-c054-47d1-905f-9cc94d59f000" providerId="ADAL" clId="{38A697EA-CF16-4C1F-AC64-B368D4A342A8}" dt="2024-02-29T22:39:11.158" v="49" actId="21"/>
          <ac:picMkLst>
            <pc:docMk/>
            <pc:sldMk cId="2154256221" sldId="288"/>
            <ac:picMk id="7" creationId="{57C7E043-C6C7-DCDE-774E-E177B744FD0D}"/>
          </ac:picMkLst>
        </pc:picChg>
      </pc:sldChg>
      <pc:sldChg chg="del">
        <pc:chgData name="Daniels, Damon (ADM)" userId="47ea9a4a-c054-47d1-905f-9cc94d59f000" providerId="ADAL" clId="{38A697EA-CF16-4C1F-AC64-B368D4A342A8}" dt="2024-02-29T22:18:47.491" v="12" actId="47"/>
        <pc:sldMkLst>
          <pc:docMk/>
          <pc:sldMk cId="712379068" sldId="289"/>
        </pc:sldMkLst>
      </pc:sldChg>
      <pc:sldChg chg="addSp delSp modSp add del mod">
        <pc:chgData name="Daniels, Damon (ADM)" userId="47ea9a4a-c054-47d1-905f-9cc94d59f000" providerId="ADAL" clId="{38A697EA-CF16-4C1F-AC64-B368D4A342A8}" dt="2024-02-29T22:41:47.792" v="74" actId="47"/>
        <pc:sldMkLst>
          <pc:docMk/>
          <pc:sldMk cId="1751254967" sldId="289"/>
        </pc:sldMkLst>
        <pc:picChg chg="del">
          <ac:chgData name="Daniels, Damon (ADM)" userId="47ea9a4a-c054-47d1-905f-9cc94d59f000" providerId="ADAL" clId="{38A697EA-CF16-4C1F-AC64-B368D4A342A8}" dt="2024-02-29T22:39:50.117" v="54" actId="21"/>
          <ac:picMkLst>
            <pc:docMk/>
            <pc:sldMk cId="1751254967" sldId="289"/>
            <ac:picMk id="3" creationId="{356B91BC-F1DA-BF28-82B6-8E8EFF985812}"/>
          </ac:picMkLst>
        </pc:picChg>
        <pc:picChg chg="add mod">
          <ac:chgData name="Daniels, Damon (ADM)" userId="47ea9a4a-c054-47d1-905f-9cc94d59f000" providerId="ADAL" clId="{38A697EA-CF16-4C1F-AC64-B368D4A342A8}" dt="2024-02-29T22:41:36.474" v="72" actId="14100"/>
          <ac:picMkLst>
            <pc:docMk/>
            <pc:sldMk cId="1751254967" sldId="289"/>
            <ac:picMk id="4" creationId="{B673EE7E-4171-A3D9-6353-3B000946E6CD}"/>
          </ac:picMkLst>
        </pc:picChg>
      </pc:sldChg>
      <pc:sldChg chg="addSp delSp modSp add mod">
        <pc:chgData name="Daniels, Damon (ADM)" userId="47ea9a4a-c054-47d1-905f-9cc94d59f000" providerId="ADAL" clId="{38A697EA-CF16-4C1F-AC64-B368D4A342A8}" dt="2024-02-29T22:47:15.498" v="110" actId="14100"/>
        <pc:sldMkLst>
          <pc:docMk/>
          <pc:sldMk cId="1990476596" sldId="290"/>
        </pc:sldMkLst>
        <pc:graphicFrameChg chg="add del mod modGraphic">
          <ac:chgData name="Daniels, Damon (ADM)" userId="47ea9a4a-c054-47d1-905f-9cc94d59f000" providerId="ADAL" clId="{38A697EA-CF16-4C1F-AC64-B368D4A342A8}" dt="2024-02-29T22:43:49.363" v="89" actId="478"/>
          <ac:graphicFrameMkLst>
            <pc:docMk/>
            <pc:sldMk cId="1990476596" sldId="290"/>
            <ac:graphicFrameMk id="3" creationId="{75B87ADA-A7CE-A424-AA1C-587A71DF75CF}"/>
          </ac:graphicFrameMkLst>
        </pc:graphicFrameChg>
        <pc:picChg chg="del mod">
          <ac:chgData name="Daniels, Damon (ADM)" userId="47ea9a4a-c054-47d1-905f-9cc94d59f000" providerId="ADAL" clId="{38A697EA-CF16-4C1F-AC64-B368D4A342A8}" dt="2024-02-29T22:42:39.484" v="76" actId="21"/>
          <ac:picMkLst>
            <pc:docMk/>
            <pc:sldMk cId="1990476596" sldId="290"/>
            <ac:picMk id="4" creationId="{404C4957-27CA-1441-A6E4-B21B2D873447}"/>
          </ac:picMkLst>
        </pc:picChg>
        <pc:picChg chg="add del mod">
          <ac:chgData name="Daniels, Damon (ADM)" userId="47ea9a4a-c054-47d1-905f-9cc94d59f000" providerId="ADAL" clId="{38A697EA-CF16-4C1F-AC64-B368D4A342A8}" dt="2024-02-29T22:46:32.433" v="103" actId="21"/>
          <ac:picMkLst>
            <pc:docMk/>
            <pc:sldMk cId="1990476596" sldId="290"/>
            <ac:picMk id="5" creationId="{ECC17B52-11A2-EEE3-7F22-87F563A47C04}"/>
          </ac:picMkLst>
        </pc:picChg>
        <pc:picChg chg="add mod">
          <ac:chgData name="Daniels, Damon (ADM)" userId="47ea9a4a-c054-47d1-905f-9cc94d59f000" providerId="ADAL" clId="{38A697EA-CF16-4C1F-AC64-B368D4A342A8}" dt="2024-02-29T22:47:15.498" v="110" actId="14100"/>
          <ac:picMkLst>
            <pc:docMk/>
            <pc:sldMk cId="1990476596" sldId="290"/>
            <ac:picMk id="6" creationId="{96BA07BA-C78F-9DBF-A425-BC2EA72AC0C9}"/>
          </ac:picMkLst>
        </pc:picChg>
      </pc:sldChg>
      <pc:sldChg chg="del">
        <pc:chgData name="Daniels, Damon (ADM)" userId="47ea9a4a-c054-47d1-905f-9cc94d59f000" providerId="ADAL" clId="{38A697EA-CF16-4C1F-AC64-B368D4A342A8}" dt="2024-03-01T00:14:54.622" v="119"/>
        <pc:sldMkLst>
          <pc:docMk/>
          <pc:sldMk cId="430580543" sldId="617"/>
        </pc:sldMkLst>
      </pc:sldChg>
      <pc:sldChg chg="del">
        <pc:chgData name="Daniels, Damon (ADM)" userId="47ea9a4a-c054-47d1-905f-9cc94d59f000" providerId="ADAL" clId="{38A697EA-CF16-4C1F-AC64-B368D4A342A8}" dt="2024-03-01T00:14:54.622" v="119"/>
        <pc:sldMkLst>
          <pc:docMk/>
          <pc:sldMk cId="3403880329" sldId="626"/>
        </pc:sldMkLst>
      </pc:sldChg>
      <pc:sldChg chg="del">
        <pc:chgData name="Daniels, Damon (ADM)" userId="47ea9a4a-c054-47d1-905f-9cc94d59f000" providerId="ADAL" clId="{38A697EA-CF16-4C1F-AC64-B368D4A342A8}" dt="2024-03-01T00:14:54.622" v="119"/>
        <pc:sldMkLst>
          <pc:docMk/>
          <pc:sldMk cId="245355575" sldId="627"/>
        </pc:sldMkLst>
      </pc:sldChg>
      <pc:sldChg chg="del">
        <pc:chgData name="Daniels, Damon (ADM)" userId="47ea9a4a-c054-47d1-905f-9cc94d59f000" providerId="ADAL" clId="{38A697EA-CF16-4C1F-AC64-B368D4A342A8}" dt="2024-03-01T00:14:54.622" v="119"/>
        <pc:sldMkLst>
          <pc:docMk/>
          <pc:sldMk cId="2062949912" sldId="630"/>
        </pc:sldMkLst>
      </pc:sldChg>
      <pc:sldChg chg="del">
        <pc:chgData name="Daniels, Damon (ADM)" userId="47ea9a4a-c054-47d1-905f-9cc94d59f000" providerId="ADAL" clId="{38A697EA-CF16-4C1F-AC64-B368D4A342A8}" dt="2024-03-01T00:14:54.622" v="119"/>
        <pc:sldMkLst>
          <pc:docMk/>
          <pc:sldMk cId="3816448781" sldId="631"/>
        </pc:sldMkLst>
      </pc:sldChg>
      <pc:sldChg chg="del">
        <pc:chgData name="Daniels, Damon (ADM)" userId="47ea9a4a-c054-47d1-905f-9cc94d59f000" providerId="ADAL" clId="{38A697EA-CF16-4C1F-AC64-B368D4A342A8}" dt="2024-03-01T00:14:54.622" v="119"/>
        <pc:sldMkLst>
          <pc:docMk/>
          <pc:sldMk cId="2415171257" sldId="633"/>
        </pc:sldMkLst>
      </pc:sldChg>
      <pc:sldChg chg="del">
        <pc:chgData name="Daniels, Damon (ADM)" userId="47ea9a4a-c054-47d1-905f-9cc94d59f000" providerId="ADAL" clId="{38A697EA-CF16-4C1F-AC64-B368D4A342A8}" dt="2024-03-01T00:14:54.622" v="119"/>
        <pc:sldMkLst>
          <pc:docMk/>
          <pc:sldMk cId="2107205677" sldId="2023"/>
        </pc:sldMkLst>
      </pc:sldChg>
      <pc:sldChg chg="del">
        <pc:chgData name="Daniels, Damon (ADM)" userId="47ea9a4a-c054-47d1-905f-9cc94d59f000" providerId="ADAL" clId="{38A697EA-CF16-4C1F-AC64-B368D4A342A8}" dt="2024-03-01T00:14:54.622" v="119"/>
        <pc:sldMkLst>
          <pc:docMk/>
          <pc:sldMk cId="389286063" sldId="2025"/>
        </pc:sldMkLst>
      </pc:sldChg>
      <pc:sldChg chg="del">
        <pc:chgData name="Daniels, Damon (ADM)" userId="47ea9a4a-c054-47d1-905f-9cc94d59f000" providerId="ADAL" clId="{38A697EA-CF16-4C1F-AC64-B368D4A342A8}" dt="2024-03-01T00:14:54.622" v="119"/>
        <pc:sldMkLst>
          <pc:docMk/>
          <pc:sldMk cId="1037277615" sldId="2026"/>
        </pc:sldMkLst>
      </pc:sldChg>
      <pc:sldChg chg="del">
        <pc:chgData name="Daniels, Damon (ADM)" userId="47ea9a4a-c054-47d1-905f-9cc94d59f000" providerId="ADAL" clId="{38A697EA-CF16-4C1F-AC64-B368D4A342A8}" dt="2024-03-01T00:12:04.521" v="118"/>
        <pc:sldMkLst>
          <pc:docMk/>
          <pc:sldMk cId="3132947541" sldId="3452"/>
        </pc:sldMkLst>
      </pc:sldChg>
      <pc:sldChg chg="del">
        <pc:chgData name="Daniels, Damon (ADM)" userId="47ea9a4a-c054-47d1-905f-9cc94d59f000" providerId="ADAL" clId="{38A697EA-CF16-4C1F-AC64-B368D4A342A8}" dt="2024-03-01T00:12:04.521" v="118"/>
        <pc:sldMkLst>
          <pc:docMk/>
          <pc:sldMk cId="2525599003" sldId="3455"/>
        </pc:sldMkLst>
      </pc:sldChg>
      <pc:sldChg chg="del">
        <pc:chgData name="Daniels, Damon (ADM)" userId="47ea9a4a-c054-47d1-905f-9cc94d59f000" providerId="ADAL" clId="{38A697EA-CF16-4C1F-AC64-B368D4A342A8}" dt="2024-03-01T00:12:04.521" v="118"/>
        <pc:sldMkLst>
          <pc:docMk/>
          <pc:sldMk cId="2142523027" sldId="3456"/>
        </pc:sldMkLst>
      </pc:sldChg>
      <pc:sldChg chg="del">
        <pc:chgData name="Daniels, Damon (ADM)" userId="47ea9a4a-c054-47d1-905f-9cc94d59f000" providerId="ADAL" clId="{38A697EA-CF16-4C1F-AC64-B368D4A342A8}" dt="2024-03-01T00:12:04.521" v="118"/>
        <pc:sldMkLst>
          <pc:docMk/>
          <pc:sldMk cId="2340641788" sldId="3460"/>
        </pc:sldMkLst>
      </pc:sldChg>
      <pc:sldChg chg="addSp del delDesignElem">
        <pc:chgData name="Daniels, Damon (ADM)" userId="47ea9a4a-c054-47d1-905f-9cc94d59f000" providerId="ADAL" clId="{38A697EA-CF16-4C1F-AC64-B368D4A342A8}" dt="2024-03-01T00:12:04.521" v="118"/>
        <pc:sldMkLst>
          <pc:docMk/>
          <pc:sldMk cId="3910759122" sldId="3482"/>
        </pc:sldMkLst>
        <pc:spChg chg="add">
          <ac:chgData name="Daniels, Damon (ADM)" userId="47ea9a4a-c054-47d1-905f-9cc94d59f000" providerId="ADAL" clId="{38A697EA-CF16-4C1F-AC64-B368D4A342A8}" dt="2024-03-01T00:12:04.521" v="118"/>
          <ac:spMkLst>
            <pc:docMk/>
            <pc:sldMk cId="3910759122" sldId="3482"/>
            <ac:spMk id="15" creationId="{9715DAF0-AE1B-46C9-8A6B-DB2AA05AB91D}"/>
          </ac:spMkLst>
        </pc:spChg>
        <pc:spChg chg="add">
          <ac:chgData name="Daniels, Damon (ADM)" userId="47ea9a4a-c054-47d1-905f-9cc94d59f000" providerId="ADAL" clId="{38A697EA-CF16-4C1F-AC64-B368D4A342A8}" dt="2024-03-01T00:12:04.521" v="118"/>
          <ac:spMkLst>
            <pc:docMk/>
            <pc:sldMk cId="3910759122" sldId="3482"/>
            <ac:spMk id="17" creationId="{5A2875D7-3769-4291-959E-9FAD764A760C}"/>
          </ac:spMkLst>
        </pc:spChg>
        <pc:spChg chg="add">
          <ac:chgData name="Daniels, Damon (ADM)" userId="47ea9a4a-c054-47d1-905f-9cc94d59f000" providerId="ADAL" clId="{38A697EA-CF16-4C1F-AC64-B368D4A342A8}" dt="2024-03-01T00:12:04.521" v="118"/>
          <ac:spMkLst>
            <pc:docMk/>
            <pc:sldMk cId="3910759122" sldId="3482"/>
            <ac:spMk id="19" creationId="{AAF055B3-1F95-4ABA-BFE4-A58320A8206E}"/>
          </ac:spMkLst>
        </pc:spChg>
        <pc:spChg chg="add">
          <ac:chgData name="Daniels, Damon (ADM)" userId="47ea9a4a-c054-47d1-905f-9cc94d59f000" providerId="ADAL" clId="{38A697EA-CF16-4C1F-AC64-B368D4A342A8}" dt="2024-03-01T00:12:04.521" v="118"/>
          <ac:spMkLst>
            <pc:docMk/>
            <pc:sldMk cId="3910759122" sldId="3482"/>
            <ac:spMk id="21" creationId="{835682F0-7BC6-4526-8BFA-58EA002C8085}"/>
          </ac:spMkLst>
        </pc:spChg>
        <pc:spChg chg="add">
          <ac:chgData name="Daniels, Damon (ADM)" userId="47ea9a4a-c054-47d1-905f-9cc94d59f000" providerId="ADAL" clId="{38A697EA-CF16-4C1F-AC64-B368D4A342A8}" dt="2024-03-01T00:12:04.521" v="118"/>
          <ac:spMkLst>
            <pc:docMk/>
            <pc:sldMk cId="3910759122" sldId="3482"/>
            <ac:spMk id="23" creationId="{1F0DF0F3-0179-4A8A-92E0-932C473DA5CB}"/>
          </ac:spMkLst>
        </pc:spChg>
      </pc:sldChg>
      <pc:sldChg chg="del">
        <pc:chgData name="Daniels, Damon (ADM)" userId="47ea9a4a-c054-47d1-905f-9cc94d59f000" providerId="ADAL" clId="{38A697EA-CF16-4C1F-AC64-B368D4A342A8}" dt="2024-03-01T00:12:04.521" v="118"/>
        <pc:sldMkLst>
          <pc:docMk/>
          <pc:sldMk cId="1175021284" sldId="3512"/>
        </pc:sldMkLst>
      </pc:sldChg>
      <pc:sldChg chg="modSp del mod">
        <pc:chgData name="Daniels, Damon (ADM)" userId="47ea9a4a-c054-47d1-905f-9cc94d59f000" providerId="ADAL" clId="{38A697EA-CF16-4C1F-AC64-B368D4A342A8}" dt="2024-03-01T00:12:04.521" v="118"/>
        <pc:sldMkLst>
          <pc:docMk/>
          <pc:sldMk cId="626939795" sldId="3513"/>
        </pc:sldMkLst>
        <pc:spChg chg="mod">
          <ac:chgData name="Daniels, Damon (ADM)" userId="47ea9a4a-c054-47d1-905f-9cc94d59f000" providerId="ADAL" clId="{38A697EA-CF16-4C1F-AC64-B368D4A342A8}" dt="2024-03-01T00:12:04.521" v="118"/>
          <ac:spMkLst>
            <pc:docMk/>
            <pc:sldMk cId="626939795" sldId="3513"/>
            <ac:spMk id="7" creationId="{00000000-0000-0000-0000-000000000000}"/>
          </ac:spMkLst>
        </pc:spChg>
      </pc:sldChg>
      <pc:sldChg chg="modSp del mod">
        <pc:chgData name="Daniels, Damon (ADM)" userId="47ea9a4a-c054-47d1-905f-9cc94d59f000" providerId="ADAL" clId="{38A697EA-CF16-4C1F-AC64-B368D4A342A8}" dt="2024-03-01T00:12:04.521" v="118"/>
        <pc:sldMkLst>
          <pc:docMk/>
          <pc:sldMk cId="2219745497" sldId="3514"/>
        </pc:sldMkLst>
        <pc:spChg chg="mod">
          <ac:chgData name="Daniels, Damon (ADM)" userId="47ea9a4a-c054-47d1-905f-9cc94d59f000" providerId="ADAL" clId="{38A697EA-CF16-4C1F-AC64-B368D4A342A8}" dt="2024-03-01T00:12:04.521" v="118"/>
          <ac:spMkLst>
            <pc:docMk/>
            <pc:sldMk cId="2219745497" sldId="3514"/>
            <ac:spMk id="7" creationId="{00000000-0000-0000-0000-000000000000}"/>
          </ac:spMkLst>
        </pc:spChg>
      </pc:sldChg>
      <pc:sldChg chg="del">
        <pc:chgData name="Daniels, Damon (ADM)" userId="47ea9a4a-c054-47d1-905f-9cc94d59f000" providerId="ADAL" clId="{38A697EA-CF16-4C1F-AC64-B368D4A342A8}" dt="2024-03-01T00:12:04.521" v="118"/>
        <pc:sldMkLst>
          <pc:docMk/>
          <pc:sldMk cId="2581965540" sldId="3515"/>
        </pc:sldMkLst>
      </pc:sldChg>
      <pc:sldChg chg="modSp del mod">
        <pc:chgData name="Daniels, Damon (ADM)" userId="47ea9a4a-c054-47d1-905f-9cc94d59f000" providerId="ADAL" clId="{38A697EA-CF16-4C1F-AC64-B368D4A342A8}" dt="2024-03-01T00:12:04.521" v="118"/>
        <pc:sldMkLst>
          <pc:docMk/>
          <pc:sldMk cId="1372976717" sldId="3516"/>
        </pc:sldMkLst>
        <pc:spChg chg="mod">
          <ac:chgData name="Daniels, Damon (ADM)" userId="47ea9a4a-c054-47d1-905f-9cc94d59f000" providerId="ADAL" clId="{38A697EA-CF16-4C1F-AC64-B368D4A342A8}" dt="2024-03-01T00:12:04.521" v="118"/>
          <ac:spMkLst>
            <pc:docMk/>
            <pc:sldMk cId="1372976717" sldId="3516"/>
            <ac:spMk id="2" creationId="{00000000-0000-0000-0000-000000000000}"/>
          </ac:spMkLst>
        </pc:spChg>
      </pc:sldChg>
      <pc:sldChg chg="modSp del mod">
        <pc:chgData name="Daniels, Damon (ADM)" userId="47ea9a4a-c054-47d1-905f-9cc94d59f000" providerId="ADAL" clId="{38A697EA-CF16-4C1F-AC64-B368D4A342A8}" dt="2024-03-01T00:12:04.521" v="118"/>
        <pc:sldMkLst>
          <pc:docMk/>
          <pc:sldMk cId="775596711" sldId="3517"/>
        </pc:sldMkLst>
        <pc:spChg chg="mod">
          <ac:chgData name="Daniels, Damon (ADM)" userId="47ea9a4a-c054-47d1-905f-9cc94d59f000" providerId="ADAL" clId="{38A697EA-CF16-4C1F-AC64-B368D4A342A8}" dt="2024-03-01T00:12:04.521" v="118"/>
          <ac:spMkLst>
            <pc:docMk/>
            <pc:sldMk cId="775596711" sldId="3517"/>
            <ac:spMk id="7" creationId="{00000000-0000-0000-0000-000000000000}"/>
          </ac:spMkLst>
        </pc:spChg>
      </pc:sldChg>
      <pc:sldChg chg="modSp del mod">
        <pc:chgData name="Daniels, Damon (ADM)" userId="47ea9a4a-c054-47d1-905f-9cc94d59f000" providerId="ADAL" clId="{38A697EA-CF16-4C1F-AC64-B368D4A342A8}" dt="2024-03-01T00:12:04.521" v="118"/>
        <pc:sldMkLst>
          <pc:docMk/>
          <pc:sldMk cId="4122851672" sldId="3518"/>
        </pc:sldMkLst>
        <pc:spChg chg="mod">
          <ac:chgData name="Daniels, Damon (ADM)" userId="47ea9a4a-c054-47d1-905f-9cc94d59f000" providerId="ADAL" clId="{38A697EA-CF16-4C1F-AC64-B368D4A342A8}" dt="2024-03-01T00:12:04.521" v="118"/>
          <ac:spMkLst>
            <pc:docMk/>
            <pc:sldMk cId="4122851672" sldId="3518"/>
            <ac:spMk id="7" creationId="{F6A0FBB7-3041-C0FC-EBB5-72EED11A8319}"/>
          </ac:spMkLst>
        </pc:spChg>
      </pc:sldChg>
      <pc:sldChg chg="del">
        <pc:chgData name="Daniels, Damon (ADM)" userId="47ea9a4a-c054-47d1-905f-9cc94d59f000" providerId="ADAL" clId="{38A697EA-CF16-4C1F-AC64-B368D4A342A8}" dt="2024-03-01T00:14:54.622" v="119"/>
        <pc:sldMkLst>
          <pc:docMk/>
          <pc:sldMk cId="0" sldId="3519"/>
        </pc:sldMkLst>
      </pc:sldChg>
      <pc:sldChg chg="del">
        <pc:chgData name="Daniels, Damon (ADM)" userId="47ea9a4a-c054-47d1-905f-9cc94d59f000" providerId="ADAL" clId="{38A697EA-CF16-4C1F-AC64-B368D4A342A8}" dt="2024-03-01T00:14:54.622" v="119"/>
        <pc:sldMkLst>
          <pc:docMk/>
          <pc:sldMk cId="0" sldId="3520"/>
        </pc:sldMkLst>
      </pc:sldChg>
      <pc:sldChg chg="addSp delSp modSp add mod">
        <pc:chgData name="Daniels, Damon (ADM)" userId="47ea9a4a-c054-47d1-905f-9cc94d59f000" providerId="ADAL" clId="{38A697EA-CF16-4C1F-AC64-B368D4A342A8}" dt="2024-03-01T00:37:14.116" v="265" actId="20577"/>
        <pc:sldMkLst>
          <pc:docMk/>
          <pc:sldMk cId="3801678680" sldId="3531"/>
        </pc:sldMkLst>
        <pc:spChg chg="del mod">
          <ac:chgData name="Daniels, Damon (ADM)" userId="47ea9a4a-c054-47d1-905f-9cc94d59f000" providerId="ADAL" clId="{38A697EA-CF16-4C1F-AC64-B368D4A342A8}" dt="2024-03-01T00:31:51.401" v="154" actId="21"/>
          <ac:spMkLst>
            <pc:docMk/>
            <pc:sldMk cId="3801678680" sldId="3531"/>
            <ac:spMk id="5" creationId="{73075A1A-CBEB-2F18-B1E3-AA7E27FE9E51}"/>
          </ac:spMkLst>
        </pc:spChg>
        <pc:spChg chg="add mod">
          <ac:chgData name="Daniels, Damon (ADM)" userId="47ea9a4a-c054-47d1-905f-9cc94d59f000" providerId="ADAL" clId="{38A697EA-CF16-4C1F-AC64-B368D4A342A8}" dt="2024-03-01T00:37:14.116" v="265" actId="20577"/>
          <ac:spMkLst>
            <pc:docMk/>
            <pc:sldMk cId="3801678680" sldId="3531"/>
            <ac:spMk id="7" creationId="{BE8B54A7-E5C9-C3B5-F8A6-9E444883E89E}"/>
          </ac:spMkLst>
        </pc:spChg>
        <pc:spChg chg="mod">
          <ac:chgData name="Daniels, Damon (ADM)" userId="47ea9a4a-c054-47d1-905f-9cc94d59f000" providerId="ADAL" clId="{38A697EA-CF16-4C1F-AC64-B368D4A342A8}" dt="2024-03-01T00:31:44.238" v="151"/>
          <ac:spMkLst>
            <pc:docMk/>
            <pc:sldMk cId="3801678680" sldId="3531"/>
            <ac:spMk id="114" creationId="{72EC2BE9-A8D3-C4E1-87E0-9458A4E9F2D7}"/>
          </ac:spMkLst>
        </pc:spChg>
        <pc:spChg chg="del mod">
          <ac:chgData name="Daniels, Damon (ADM)" userId="47ea9a4a-c054-47d1-905f-9cc94d59f000" providerId="ADAL" clId="{38A697EA-CF16-4C1F-AC64-B368D4A342A8}" dt="2024-03-01T00:32:53.918" v="164" actId="21"/>
          <ac:spMkLst>
            <pc:docMk/>
            <pc:sldMk cId="3801678680" sldId="3531"/>
            <ac:spMk id="115" creationId="{2944F7B6-E836-15B1-457C-930FF3A2CB5B}"/>
          </ac:spMkLst>
        </pc:spChg>
        <pc:graphicFrameChg chg="add del mod">
          <ac:chgData name="Daniels, Damon (ADM)" userId="47ea9a4a-c054-47d1-905f-9cc94d59f000" providerId="ADAL" clId="{38A697EA-CF16-4C1F-AC64-B368D4A342A8}" dt="2024-03-01T00:33:21.698" v="169" actId="21"/>
          <ac:graphicFrameMkLst>
            <pc:docMk/>
            <pc:sldMk cId="3801678680" sldId="3531"/>
            <ac:graphicFrameMk id="3" creationId="{7E9D983C-AF1D-59B3-81B8-4390FF6EA77F}"/>
          </ac:graphicFrameMkLst>
        </pc:graphicFrameChg>
        <pc:graphicFrameChg chg="add del mod">
          <ac:chgData name="Daniels, Damon (ADM)" userId="47ea9a4a-c054-47d1-905f-9cc94d59f000" providerId="ADAL" clId="{38A697EA-CF16-4C1F-AC64-B368D4A342A8}" dt="2024-03-01T00:33:25.468" v="171" actId="21"/>
          <ac:graphicFrameMkLst>
            <pc:docMk/>
            <pc:sldMk cId="3801678680" sldId="3531"/>
            <ac:graphicFrameMk id="4" creationId="{7E9D983C-AF1D-59B3-81B8-4390FF6EA77F}"/>
          </ac:graphicFrameMkLst>
        </pc:graphicFrameChg>
      </pc:sldChg>
      <pc:sldChg chg="delSp modSp add del mod">
        <pc:chgData name="Daniels, Damon (ADM)" userId="47ea9a4a-c054-47d1-905f-9cc94d59f000" providerId="ADAL" clId="{38A697EA-CF16-4C1F-AC64-B368D4A342A8}" dt="2024-03-01T00:35:46.560" v="242" actId="2696"/>
        <pc:sldMkLst>
          <pc:docMk/>
          <pc:sldMk cId="65396268" sldId="3532"/>
        </pc:sldMkLst>
        <pc:spChg chg="del mod">
          <ac:chgData name="Daniels, Damon (ADM)" userId="47ea9a4a-c054-47d1-905f-9cc94d59f000" providerId="ADAL" clId="{38A697EA-CF16-4C1F-AC64-B368D4A342A8}" dt="2024-03-01T00:35:44.073" v="241" actId="21"/>
          <ac:spMkLst>
            <pc:docMk/>
            <pc:sldMk cId="65396268" sldId="3532"/>
            <ac:spMk id="7" creationId="{39309E1A-5843-A5A6-9F94-3B5D65CE0F7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0005A4-42A5-4D73-AC9D-D9E99C4A4DB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04BAABBA-E712-435D-8424-4A3BA8F6B5D1}">
      <dgm:prSet phldrT="[Text]" custT="1"/>
      <dgm:spPr>
        <a:solidFill>
          <a:schemeClr val="accent2">
            <a:lumMod val="75000"/>
          </a:schemeClr>
        </a:solidFill>
      </dgm:spPr>
      <dgm:t>
        <a:bodyPr/>
        <a:lstStyle/>
        <a:p>
          <a:r>
            <a:rPr lang="en-US" sz="1400"/>
            <a:t>JUSTIS Data Hub</a:t>
          </a:r>
        </a:p>
      </dgm:t>
    </dgm:pt>
    <dgm:pt modelId="{8FA9AE8E-17CC-4D8D-A374-E30FE8786E8F}" type="parTrans" cxnId="{47B0D779-62FE-4A55-958E-9FC700D0A496}">
      <dgm:prSet/>
      <dgm:spPr/>
      <dgm:t>
        <a:bodyPr/>
        <a:lstStyle/>
        <a:p>
          <a:endParaRPr lang="en-US"/>
        </a:p>
      </dgm:t>
    </dgm:pt>
    <dgm:pt modelId="{51CF5F6C-50C5-49D9-9076-CA76E13699C0}" type="sibTrans" cxnId="{47B0D779-62FE-4A55-958E-9FC700D0A496}">
      <dgm:prSet/>
      <dgm:spPr/>
      <dgm:t>
        <a:bodyPr/>
        <a:lstStyle/>
        <a:p>
          <a:endParaRPr lang="en-US"/>
        </a:p>
      </dgm:t>
    </dgm:pt>
    <dgm:pt modelId="{E72C6528-5BB7-41BA-8AE3-8EA6B0E64E08}">
      <dgm:prSet phldrT="[Text]"/>
      <dgm:spPr/>
      <dgm:t>
        <a:bodyPr/>
        <a:lstStyle/>
        <a:p>
          <a:r>
            <a:rPr lang="en-US"/>
            <a:t>Police Department</a:t>
          </a:r>
        </a:p>
      </dgm:t>
    </dgm:pt>
    <dgm:pt modelId="{7C13E965-BBA5-490D-AC7E-82654D1E27F0}" type="parTrans" cxnId="{1DCD463F-55BB-49BC-93AB-F1735829D4DA}">
      <dgm:prSet/>
      <dgm:spPr/>
      <dgm:t>
        <a:bodyPr/>
        <a:lstStyle/>
        <a:p>
          <a:endParaRPr lang="en-US"/>
        </a:p>
      </dgm:t>
    </dgm:pt>
    <dgm:pt modelId="{6CCF2A2A-6550-46E1-83E0-52A99D78FD84}" type="sibTrans" cxnId="{1DCD463F-55BB-49BC-93AB-F1735829D4DA}">
      <dgm:prSet/>
      <dgm:spPr/>
      <dgm:t>
        <a:bodyPr/>
        <a:lstStyle/>
        <a:p>
          <a:endParaRPr lang="en-US"/>
        </a:p>
      </dgm:t>
    </dgm:pt>
    <dgm:pt modelId="{3756BADF-6EC4-439D-B855-BA959F5A4D4D}">
      <dgm:prSet phldrT="[Text]"/>
      <dgm:spPr/>
      <dgm:t>
        <a:bodyPr/>
        <a:lstStyle/>
        <a:p>
          <a:r>
            <a:rPr lang="en-US"/>
            <a:t>Sheriff’s Office</a:t>
          </a:r>
        </a:p>
      </dgm:t>
    </dgm:pt>
    <dgm:pt modelId="{234759C3-BE82-48BE-89BA-A73C421A0A25}" type="parTrans" cxnId="{35F07393-524E-47CA-AF67-5DB48C2604B8}">
      <dgm:prSet/>
      <dgm:spPr/>
      <dgm:t>
        <a:bodyPr/>
        <a:lstStyle/>
        <a:p>
          <a:endParaRPr lang="en-US"/>
        </a:p>
      </dgm:t>
    </dgm:pt>
    <dgm:pt modelId="{87B5BAB5-5E7F-4DCE-BFD8-0AEB8FFB3247}" type="sibTrans" cxnId="{35F07393-524E-47CA-AF67-5DB48C2604B8}">
      <dgm:prSet/>
      <dgm:spPr/>
      <dgm:t>
        <a:bodyPr/>
        <a:lstStyle/>
        <a:p>
          <a:endParaRPr lang="en-US"/>
        </a:p>
      </dgm:t>
    </dgm:pt>
    <dgm:pt modelId="{0E3A145F-11C8-4477-9CA8-63E901C51D56}">
      <dgm:prSet phldrT="[Text]"/>
      <dgm:spPr/>
      <dgm:t>
        <a:bodyPr/>
        <a:lstStyle/>
        <a:p>
          <a:r>
            <a:rPr lang="en-US"/>
            <a:t>Superior Court</a:t>
          </a:r>
        </a:p>
      </dgm:t>
    </dgm:pt>
    <dgm:pt modelId="{B6EF8629-8E41-48B9-8CBD-BD42772137D2}" type="parTrans" cxnId="{83A18C2D-A423-4187-9D03-F4CD6B05B84A}">
      <dgm:prSet/>
      <dgm:spPr/>
      <dgm:t>
        <a:bodyPr/>
        <a:lstStyle/>
        <a:p>
          <a:endParaRPr lang="en-US"/>
        </a:p>
      </dgm:t>
    </dgm:pt>
    <dgm:pt modelId="{865A6881-604E-466D-B2A8-87697C386FC3}" type="sibTrans" cxnId="{83A18C2D-A423-4187-9D03-F4CD6B05B84A}">
      <dgm:prSet/>
      <dgm:spPr/>
      <dgm:t>
        <a:bodyPr/>
        <a:lstStyle/>
        <a:p>
          <a:endParaRPr lang="en-US"/>
        </a:p>
      </dgm:t>
    </dgm:pt>
    <dgm:pt modelId="{91CD6A61-37DA-4E13-872B-B80559A4A6C8}">
      <dgm:prSet phldrT="[Text]"/>
      <dgm:spPr/>
      <dgm:t>
        <a:bodyPr/>
        <a:lstStyle/>
        <a:p>
          <a:r>
            <a:rPr lang="en-US"/>
            <a:t>District Attorney</a:t>
          </a:r>
        </a:p>
      </dgm:t>
    </dgm:pt>
    <dgm:pt modelId="{6F367407-EB79-4639-AFA2-8073776942CF}" type="parTrans" cxnId="{F396D958-ABD7-4188-8A89-F7DF084E5A08}">
      <dgm:prSet/>
      <dgm:spPr/>
      <dgm:t>
        <a:bodyPr/>
        <a:lstStyle/>
        <a:p>
          <a:endParaRPr lang="en-US"/>
        </a:p>
      </dgm:t>
    </dgm:pt>
    <dgm:pt modelId="{0DE41708-4599-4B02-8ED0-5704B50B2F78}" type="sibTrans" cxnId="{F396D958-ABD7-4188-8A89-F7DF084E5A08}">
      <dgm:prSet/>
      <dgm:spPr/>
      <dgm:t>
        <a:bodyPr/>
        <a:lstStyle/>
        <a:p>
          <a:endParaRPr lang="en-US"/>
        </a:p>
      </dgm:t>
    </dgm:pt>
    <dgm:pt modelId="{21E59D77-2807-4072-A5C8-04FA036F8C79}">
      <dgm:prSet phldrT="[Text]"/>
      <dgm:spPr/>
      <dgm:t>
        <a:bodyPr/>
        <a:lstStyle/>
        <a:p>
          <a:r>
            <a:rPr lang="en-US"/>
            <a:t>Public Defender</a:t>
          </a:r>
        </a:p>
      </dgm:t>
    </dgm:pt>
    <dgm:pt modelId="{9316D827-6277-4722-8815-3B7542BA8351}" type="parTrans" cxnId="{C34BD930-A9D2-43DC-81DE-023D71A365FE}">
      <dgm:prSet/>
      <dgm:spPr/>
      <dgm:t>
        <a:bodyPr/>
        <a:lstStyle/>
        <a:p>
          <a:endParaRPr lang="en-US"/>
        </a:p>
      </dgm:t>
    </dgm:pt>
    <dgm:pt modelId="{D1779B40-E5FB-4E90-8DFA-ABFF42BFFC4B}" type="sibTrans" cxnId="{C34BD930-A9D2-43DC-81DE-023D71A365FE}">
      <dgm:prSet/>
      <dgm:spPr/>
      <dgm:t>
        <a:bodyPr/>
        <a:lstStyle/>
        <a:p>
          <a:endParaRPr lang="en-US"/>
        </a:p>
      </dgm:t>
    </dgm:pt>
    <dgm:pt modelId="{3EF11383-4C59-48BF-A942-33BEAFAEB490}">
      <dgm:prSet phldrT="[Text]"/>
      <dgm:spPr/>
      <dgm:t>
        <a:bodyPr/>
        <a:lstStyle/>
        <a:p>
          <a:r>
            <a:rPr lang="en-US"/>
            <a:t>Adult Probation</a:t>
          </a:r>
        </a:p>
      </dgm:t>
    </dgm:pt>
    <dgm:pt modelId="{4281503A-3269-4ECC-9428-B78289C49595}" type="parTrans" cxnId="{1B71C3DB-A4C4-4512-89EE-944A254EAD7C}">
      <dgm:prSet/>
      <dgm:spPr/>
      <dgm:t>
        <a:bodyPr/>
        <a:lstStyle/>
        <a:p>
          <a:endParaRPr lang="en-US"/>
        </a:p>
      </dgm:t>
    </dgm:pt>
    <dgm:pt modelId="{5312F35A-3C03-41BB-BE9F-3C802D0B7CEB}" type="sibTrans" cxnId="{1B71C3DB-A4C4-4512-89EE-944A254EAD7C}">
      <dgm:prSet/>
      <dgm:spPr/>
      <dgm:t>
        <a:bodyPr/>
        <a:lstStyle/>
        <a:p>
          <a:endParaRPr lang="en-US"/>
        </a:p>
      </dgm:t>
    </dgm:pt>
    <dgm:pt modelId="{5D01C9DA-6270-4861-BC71-937975D82AC3}">
      <dgm:prSet phldrT="[Text]"/>
      <dgm:spPr/>
      <dgm:t>
        <a:bodyPr/>
        <a:lstStyle/>
        <a:p>
          <a:r>
            <a:rPr lang="en-US"/>
            <a:t>Juvenile Probation</a:t>
          </a:r>
        </a:p>
      </dgm:t>
    </dgm:pt>
    <dgm:pt modelId="{53ECE47D-52F8-4322-A76E-274702C6AF50}" type="parTrans" cxnId="{80160DCA-0D2F-44AF-9E94-14A42B7F5608}">
      <dgm:prSet/>
      <dgm:spPr/>
      <dgm:t>
        <a:bodyPr/>
        <a:lstStyle/>
        <a:p>
          <a:endParaRPr lang="en-US"/>
        </a:p>
      </dgm:t>
    </dgm:pt>
    <dgm:pt modelId="{1D36E200-58B7-4360-A129-C9618145E92B}" type="sibTrans" cxnId="{80160DCA-0D2F-44AF-9E94-14A42B7F5608}">
      <dgm:prSet/>
      <dgm:spPr/>
      <dgm:t>
        <a:bodyPr/>
        <a:lstStyle/>
        <a:p>
          <a:endParaRPr lang="en-US"/>
        </a:p>
      </dgm:t>
    </dgm:pt>
    <dgm:pt modelId="{4FE9E938-4B23-4200-8BA4-0F1FB93E362E}" type="pres">
      <dgm:prSet presAssocID="{400005A4-42A5-4D73-AC9D-D9E99C4A4DB9}" presName="cycle" presStyleCnt="0">
        <dgm:presLayoutVars>
          <dgm:chMax val="1"/>
          <dgm:dir/>
          <dgm:animLvl val="ctr"/>
          <dgm:resizeHandles val="exact"/>
        </dgm:presLayoutVars>
      </dgm:prSet>
      <dgm:spPr/>
    </dgm:pt>
    <dgm:pt modelId="{D2AB7444-91BA-4CD4-BF11-8CAE2C7A92CB}" type="pres">
      <dgm:prSet presAssocID="{04BAABBA-E712-435D-8424-4A3BA8F6B5D1}" presName="centerShape" presStyleLbl="node0" presStyleIdx="0" presStyleCnt="1"/>
      <dgm:spPr/>
    </dgm:pt>
    <dgm:pt modelId="{1ACC88B5-5774-4504-BEC8-8F1F6E6DC1FE}" type="pres">
      <dgm:prSet presAssocID="{7C13E965-BBA5-490D-AC7E-82654D1E27F0}" presName="Name9" presStyleLbl="parChTrans1D2" presStyleIdx="0" presStyleCnt="7"/>
      <dgm:spPr/>
    </dgm:pt>
    <dgm:pt modelId="{7B2EC31F-4035-46F9-9DA1-6A1F1634008D}" type="pres">
      <dgm:prSet presAssocID="{7C13E965-BBA5-490D-AC7E-82654D1E27F0}" presName="connTx" presStyleLbl="parChTrans1D2" presStyleIdx="0" presStyleCnt="7"/>
      <dgm:spPr/>
    </dgm:pt>
    <dgm:pt modelId="{93A547E0-C0D8-4D11-BEB7-C56560676D15}" type="pres">
      <dgm:prSet presAssocID="{E72C6528-5BB7-41BA-8AE3-8EA6B0E64E08}" presName="node" presStyleLbl="node1" presStyleIdx="0" presStyleCnt="7">
        <dgm:presLayoutVars>
          <dgm:bulletEnabled val="1"/>
        </dgm:presLayoutVars>
      </dgm:prSet>
      <dgm:spPr/>
    </dgm:pt>
    <dgm:pt modelId="{309D35D7-1CC6-4BD5-A329-86DEF22D9CF3}" type="pres">
      <dgm:prSet presAssocID="{234759C3-BE82-48BE-89BA-A73C421A0A25}" presName="Name9" presStyleLbl="parChTrans1D2" presStyleIdx="1" presStyleCnt="7"/>
      <dgm:spPr/>
    </dgm:pt>
    <dgm:pt modelId="{50EDD3C7-29C3-4CF0-BA1F-CDE28000002C}" type="pres">
      <dgm:prSet presAssocID="{234759C3-BE82-48BE-89BA-A73C421A0A25}" presName="connTx" presStyleLbl="parChTrans1D2" presStyleIdx="1" presStyleCnt="7"/>
      <dgm:spPr/>
    </dgm:pt>
    <dgm:pt modelId="{16DEAE46-A1B1-4F7E-B970-CCA3DA747FF6}" type="pres">
      <dgm:prSet presAssocID="{3756BADF-6EC4-439D-B855-BA959F5A4D4D}" presName="node" presStyleLbl="node1" presStyleIdx="1" presStyleCnt="7">
        <dgm:presLayoutVars>
          <dgm:bulletEnabled val="1"/>
        </dgm:presLayoutVars>
      </dgm:prSet>
      <dgm:spPr/>
    </dgm:pt>
    <dgm:pt modelId="{34AF6DA2-A4BD-4A38-A932-0711D60F78BE}" type="pres">
      <dgm:prSet presAssocID="{B6EF8629-8E41-48B9-8CBD-BD42772137D2}" presName="Name9" presStyleLbl="parChTrans1D2" presStyleIdx="2" presStyleCnt="7"/>
      <dgm:spPr/>
    </dgm:pt>
    <dgm:pt modelId="{6736CCDE-5F23-4643-BB56-4C9E9100A087}" type="pres">
      <dgm:prSet presAssocID="{B6EF8629-8E41-48B9-8CBD-BD42772137D2}" presName="connTx" presStyleLbl="parChTrans1D2" presStyleIdx="2" presStyleCnt="7"/>
      <dgm:spPr/>
    </dgm:pt>
    <dgm:pt modelId="{7F313339-16E9-4393-B34B-3DADD0631CE9}" type="pres">
      <dgm:prSet presAssocID="{0E3A145F-11C8-4477-9CA8-63E901C51D56}" presName="node" presStyleLbl="node1" presStyleIdx="2" presStyleCnt="7" custRadScaleRad="88172" custRadScaleInc="2461">
        <dgm:presLayoutVars>
          <dgm:bulletEnabled val="1"/>
        </dgm:presLayoutVars>
      </dgm:prSet>
      <dgm:spPr/>
    </dgm:pt>
    <dgm:pt modelId="{60F91D47-B852-4129-97D1-852C0D942979}" type="pres">
      <dgm:prSet presAssocID="{6F367407-EB79-4639-AFA2-8073776942CF}" presName="Name9" presStyleLbl="parChTrans1D2" presStyleIdx="3" presStyleCnt="7"/>
      <dgm:spPr/>
    </dgm:pt>
    <dgm:pt modelId="{A2C058CE-6DA7-4AA5-91A1-8AFC09E92C71}" type="pres">
      <dgm:prSet presAssocID="{6F367407-EB79-4639-AFA2-8073776942CF}" presName="connTx" presStyleLbl="parChTrans1D2" presStyleIdx="3" presStyleCnt="7"/>
      <dgm:spPr/>
    </dgm:pt>
    <dgm:pt modelId="{821382D6-A87B-4BBF-BD96-D1ABDAF77B48}" type="pres">
      <dgm:prSet presAssocID="{91CD6A61-37DA-4E13-872B-B80559A4A6C8}" presName="node" presStyleLbl="node1" presStyleIdx="3" presStyleCnt="7">
        <dgm:presLayoutVars>
          <dgm:bulletEnabled val="1"/>
        </dgm:presLayoutVars>
      </dgm:prSet>
      <dgm:spPr/>
    </dgm:pt>
    <dgm:pt modelId="{EB7CC506-DC77-42C7-B3F6-775D284BBDFE}" type="pres">
      <dgm:prSet presAssocID="{9316D827-6277-4722-8815-3B7542BA8351}" presName="Name9" presStyleLbl="parChTrans1D2" presStyleIdx="4" presStyleCnt="7"/>
      <dgm:spPr/>
    </dgm:pt>
    <dgm:pt modelId="{3A7BBAEE-E027-4676-8652-7646D9BEA801}" type="pres">
      <dgm:prSet presAssocID="{9316D827-6277-4722-8815-3B7542BA8351}" presName="connTx" presStyleLbl="parChTrans1D2" presStyleIdx="4" presStyleCnt="7"/>
      <dgm:spPr/>
    </dgm:pt>
    <dgm:pt modelId="{D0B79743-1119-40C2-A532-340DD99C9C07}" type="pres">
      <dgm:prSet presAssocID="{21E59D77-2807-4072-A5C8-04FA036F8C79}" presName="node" presStyleLbl="node1" presStyleIdx="4" presStyleCnt="7">
        <dgm:presLayoutVars>
          <dgm:bulletEnabled val="1"/>
        </dgm:presLayoutVars>
      </dgm:prSet>
      <dgm:spPr/>
    </dgm:pt>
    <dgm:pt modelId="{62DD1BEE-6EF7-4FC1-AB63-9F89AE23CA90}" type="pres">
      <dgm:prSet presAssocID="{4281503A-3269-4ECC-9428-B78289C49595}" presName="Name9" presStyleLbl="parChTrans1D2" presStyleIdx="5" presStyleCnt="7"/>
      <dgm:spPr/>
    </dgm:pt>
    <dgm:pt modelId="{CC7AFDDB-5167-4E3E-B34B-1A4E6E803332}" type="pres">
      <dgm:prSet presAssocID="{4281503A-3269-4ECC-9428-B78289C49595}" presName="connTx" presStyleLbl="parChTrans1D2" presStyleIdx="5" presStyleCnt="7"/>
      <dgm:spPr/>
    </dgm:pt>
    <dgm:pt modelId="{B4E42381-B032-4807-9B3D-78262159C382}" type="pres">
      <dgm:prSet presAssocID="{3EF11383-4C59-48BF-A942-33BEAFAEB490}" presName="node" presStyleLbl="node1" presStyleIdx="5" presStyleCnt="7">
        <dgm:presLayoutVars>
          <dgm:bulletEnabled val="1"/>
        </dgm:presLayoutVars>
      </dgm:prSet>
      <dgm:spPr/>
    </dgm:pt>
    <dgm:pt modelId="{42A65B58-E7D7-4D90-9550-D2F8BECD3E21}" type="pres">
      <dgm:prSet presAssocID="{53ECE47D-52F8-4322-A76E-274702C6AF50}" presName="Name9" presStyleLbl="parChTrans1D2" presStyleIdx="6" presStyleCnt="7"/>
      <dgm:spPr/>
    </dgm:pt>
    <dgm:pt modelId="{5806753C-740D-42D0-AF8D-62BF7011FF66}" type="pres">
      <dgm:prSet presAssocID="{53ECE47D-52F8-4322-A76E-274702C6AF50}" presName="connTx" presStyleLbl="parChTrans1D2" presStyleIdx="6" presStyleCnt="7"/>
      <dgm:spPr/>
    </dgm:pt>
    <dgm:pt modelId="{6D740B35-9254-42F8-ABAE-0F16228EF4C1}" type="pres">
      <dgm:prSet presAssocID="{5D01C9DA-6270-4861-BC71-937975D82AC3}" presName="node" presStyleLbl="node1" presStyleIdx="6" presStyleCnt="7">
        <dgm:presLayoutVars>
          <dgm:bulletEnabled val="1"/>
        </dgm:presLayoutVars>
      </dgm:prSet>
      <dgm:spPr/>
    </dgm:pt>
  </dgm:ptLst>
  <dgm:cxnLst>
    <dgm:cxn modelId="{83A18C2D-A423-4187-9D03-F4CD6B05B84A}" srcId="{04BAABBA-E712-435D-8424-4A3BA8F6B5D1}" destId="{0E3A145F-11C8-4477-9CA8-63E901C51D56}" srcOrd="2" destOrd="0" parTransId="{B6EF8629-8E41-48B9-8CBD-BD42772137D2}" sibTransId="{865A6881-604E-466D-B2A8-87697C386FC3}"/>
    <dgm:cxn modelId="{C34BD930-A9D2-43DC-81DE-023D71A365FE}" srcId="{04BAABBA-E712-435D-8424-4A3BA8F6B5D1}" destId="{21E59D77-2807-4072-A5C8-04FA036F8C79}" srcOrd="4" destOrd="0" parTransId="{9316D827-6277-4722-8815-3B7542BA8351}" sibTransId="{D1779B40-E5FB-4E90-8DFA-ABFF42BFFC4B}"/>
    <dgm:cxn modelId="{1DCD463F-55BB-49BC-93AB-F1735829D4DA}" srcId="{04BAABBA-E712-435D-8424-4A3BA8F6B5D1}" destId="{E72C6528-5BB7-41BA-8AE3-8EA6B0E64E08}" srcOrd="0" destOrd="0" parTransId="{7C13E965-BBA5-490D-AC7E-82654D1E27F0}" sibTransId="{6CCF2A2A-6550-46E1-83E0-52A99D78FD84}"/>
    <dgm:cxn modelId="{E06DD45D-63FF-4CD2-BC1D-9EA276D3165B}" type="presOf" srcId="{53ECE47D-52F8-4322-A76E-274702C6AF50}" destId="{5806753C-740D-42D0-AF8D-62BF7011FF66}" srcOrd="1" destOrd="0" presId="urn:microsoft.com/office/officeart/2005/8/layout/radial1"/>
    <dgm:cxn modelId="{2391B460-83E3-4312-95D3-7654E5A71624}" type="presOf" srcId="{5D01C9DA-6270-4861-BC71-937975D82AC3}" destId="{6D740B35-9254-42F8-ABAE-0F16228EF4C1}" srcOrd="0" destOrd="0" presId="urn:microsoft.com/office/officeart/2005/8/layout/radial1"/>
    <dgm:cxn modelId="{2834FB61-DEE1-4135-882E-7654F748E724}" type="presOf" srcId="{3EF11383-4C59-48BF-A942-33BEAFAEB490}" destId="{B4E42381-B032-4807-9B3D-78262159C382}" srcOrd="0" destOrd="0" presId="urn:microsoft.com/office/officeart/2005/8/layout/radial1"/>
    <dgm:cxn modelId="{ACD0714D-65B9-447B-8AE0-98CD5DC647C9}" type="presOf" srcId="{B6EF8629-8E41-48B9-8CBD-BD42772137D2}" destId="{6736CCDE-5F23-4643-BB56-4C9E9100A087}" srcOrd="1" destOrd="0" presId="urn:microsoft.com/office/officeart/2005/8/layout/radial1"/>
    <dgm:cxn modelId="{2CA49C51-B4C0-4604-B0A9-4C1787FBAD55}" type="presOf" srcId="{E72C6528-5BB7-41BA-8AE3-8EA6B0E64E08}" destId="{93A547E0-C0D8-4D11-BEB7-C56560676D15}" srcOrd="0" destOrd="0" presId="urn:microsoft.com/office/officeart/2005/8/layout/radial1"/>
    <dgm:cxn modelId="{C3520976-1DC0-407C-BE3F-A800DEE0AA20}" type="presOf" srcId="{400005A4-42A5-4D73-AC9D-D9E99C4A4DB9}" destId="{4FE9E938-4B23-4200-8BA4-0F1FB93E362E}" srcOrd="0" destOrd="0" presId="urn:microsoft.com/office/officeart/2005/8/layout/radial1"/>
    <dgm:cxn modelId="{A2EADE76-0418-4BDA-8984-CE84CCBE3152}" type="presOf" srcId="{7C13E965-BBA5-490D-AC7E-82654D1E27F0}" destId="{1ACC88B5-5774-4504-BEC8-8F1F6E6DC1FE}" srcOrd="0" destOrd="0" presId="urn:microsoft.com/office/officeart/2005/8/layout/radial1"/>
    <dgm:cxn modelId="{63528957-4A67-47DE-97D5-90289D9E605F}" type="presOf" srcId="{7C13E965-BBA5-490D-AC7E-82654D1E27F0}" destId="{7B2EC31F-4035-46F9-9DA1-6A1F1634008D}" srcOrd="1" destOrd="0" presId="urn:microsoft.com/office/officeart/2005/8/layout/radial1"/>
    <dgm:cxn modelId="{F396D958-ABD7-4188-8A89-F7DF084E5A08}" srcId="{04BAABBA-E712-435D-8424-4A3BA8F6B5D1}" destId="{91CD6A61-37DA-4E13-872B-B80559A4A6C8}" srcOrd="3" destOrd="0" parTransId="{6F367407-EB79-4639-AFA2-8073776942CF}" sibTransId="{0DE41708-4599-4B02-8ED0-5704B50B2F78}"/>
    <dgm:cxn modelId="{47B0D779-62FE-4A55-958E-9FC700D0A496}" srcId="{400005A4-42A5-4D73-AC9D-D9E99C4A4DB9}" destId="{04BAABBA-E712-435D-8424-4A3BA8F6B5D1}" srcOrd="0" destOrd="0" parTransId="{8FA9AE8E-17CC-4D8D-A374-E30FE8786E8F}" sibTransId="{51CF5F6C-50C5-49D9-9076-CA76E13699C0}"/>
    <dgm:cxn modelId="{5B09107D-9197-4072-BB96-BF2A711ABC31}" type="presOf" srcId="{9316D827-6277-4722-8815-3B7542BA8351}" destId="{EB7CC506-DC77-42C7-B3F6-775D284BBDFE}" srcOrd="0" destOrd="0" presId="urn:microsoft.com/office/officeart/2005/8/layout/radial1"/>
    <dgm:cxn modelId="{0035407E-4870-4A1E-AE7A-B2A4326C890E}" type="presOf" srcId="{04BAABBA-E712-435D-8424-4A3BA8F6B5D1}" destId="{D2AB7444-91BA-4CD4-BF11-8CAE2C7A92CB}" srcOrd="0" destOrd="0" presId="urn:microsoft.com/office/officeart/2005/8/layout/radial1"/>
    <dgm:cxn modelId="{4FE0538E-FA54-4793-B580-BCE2E4193097}" type="presOf" srcId="{B6EF8629-8E41-48B9-8CBD-BD42772137D2}" destId="{34AF6DA2-A4BD-4A38-A932-0711D60F78BE}" srcOrd="0" destOrd="0" presId="urn:microsoft.com/office/officeart/2005/8/layout/radial1"/>
    <dgm:cxn modelId="{35F07393-524E-47CA-AF67-5DB48C2604B8}" srcId="{04BAABBA-E712-435D-8424-4A3BA8F6B5D1}" destId="{3756BADF-6EC4-439D-B855-BA959F5A4D4D}" srcOrd="1" destOrd="0" parTransId="{234759C3-BE82-48BE-89BA-A73C421A0A25}" sibTransId="{87B5BAB5-5E7F-4DCE-BFD8-0AEB8FFB3247}"/>
    <dgm:cxn modelId="{26D50894-ADFB-4F5C-8859-8A94C73DBC15}" type="presOf" srcId="{6F367407-EB79-4639-AFA2-8073776942CF}" destId="{A2C058CE-6DA7-4AA5-91A1-8AFC09E92C71}" srcOrd="1" destOrd="0" presId="urn:microsoft.com/office/officeart/2005/8/layout/radial1"/>
    <dgm:cxn modelId="{6889B494-F0F7-44B1-B515-67AE458F5E94}" type="presOf" srcId="{91CD6A61-37DA-4E13-872B-B80559A4A6C8}" destId="{821382D6-A87B-4BBF-BD96-D1ABDAF77B48}" srcOrd="0" destOrd="0" presId="urn:microsoft.com/office/officeart/2005/8/layout/radial1"/>
    <dgm:cxn modelId="{CF811E95-235B-4532-88E6-C3C0567D33A6}" type="presOf" srcId="{4281503A-3269-4ECC-9428-B78289C49595}" destId="{CC7AFDDB-5167-4E3E-B34B-1A4E6E803332}" srcOrd="1" destOrd="0" presId="urn:microsoft.com/office/officeart/2005/8/layout/radial1"/>
    <dgm:cxn modelId="{EAC1939A-C1FB-4452-96DB-5D8C413B2B30}" type="presOf" srcId="{0E3A145F-11C8-4477-9CA8-63E901C51D56}" destId="{7F313339-16E9-4393-B34B-3DADD0631CE9}" srcOrd="0" destOrd="0" presId="urn:microsoft.com/office/officeart/2005/8/layout/radial1"/>
    <dgm:cxn modelId="{57AA939E-B7F0-4C9B-8998-0C36328A58B0}" type="presOf" srcId="{234759C3-BE82-48BE-89BA-A73C421A0A25}" destId="{309D35D7-1CC6-4BD5-A329-86DEF22D9CF3}" srcOrd="0" destOrd="0" presId="urn:microsoft.com/office/officeart/2005/8/layout/radial1"/>
    <dgm:cxn modelId="{C02C92A6-A3FF-428F-9D9B-9039B66A1C32}" type="presOf" srcId="{21E59D77-2807-4072-A5C8-04FA036F8C79}" destId="{D0B79743-1119-40C2-A532-340DD99C9C07}" srcOrd="0" destOrd="0" presId="urn:microsoft.com/office/officeart/2005/8/layout/radial1"/>
    <dgm:cxn modelId="{6B3189AF-25E6-467C-A33D-F0640CE4F6E3}" type="presOf" srcId="{4281503A-3269-4ECC-9428-B78289C49595}" destId="{62DD1BEE-6EF7-4FC1-AB63-9F89AE23CA90}" srcOrd="0" destOrd="0" presId="urn:microsoft.com/office/officeart/2005/8/layout/radial1"/>
    <dgm:cxn modelId="{88A57BB4-5712-4FB7-8820-6875D00237F6}" type="presOf" srcId="{3756BADF-6EC4-439D-B855-BA959F5A4D4D}" destId="{16DEAE46-A1B1-4F7E-B970-CCA3DA747FF6}" srcOrd="0" destOrd="0" presId="urn:microsoft.com/office/officeart/2005/8/layout/radial1"/>
    <dgm:cxn modelId="{88FC3EB6-8610-478D-BD24-226E571A08E4}" type="presOf" srcId="{53ECE47D-52F8-4322-A76E-274702C6AF50}" destId="{42A65B58-E7D7-4D90-9550-D2F8BECD3E21}" srcOrd="0" destOrd="0" presId="urn:microsoft.com/office/officeart/2005/8/layout/radial1"/>
    <dgm:cxn modelId="{80160DCA-0D2F-44AF-9E94-14A42B7F5608}" srcId="{04BAABBA-E712-435D-8424-4A3BA8F6B5D1}" destId="{5D01C9DA-6270-4861-BC71-937975D82AC3}" srcOrd="6" destOrd="0" parTransId="{53ECE47D-52F8-4322-A76E-274702C6AF50}" sibTransId="{1D36E200-58B7-4360-A129-C9618145E92B}"/>
    <dgm:cxn modelId="{3998E1D6-4B87-4C22-B429-8BC8DEABCCEE}" type="presOf" srcId="{9316D827-6277-4722-8815-3B7542BA8351}" destId="{3A7BBAEE-E027-4676-8652-7646D9BEA801}" srcOrd="1" destOrd="0" presId="urn:microsoft.com/office/officeart/2005/8/layout/radial1"/>
    <dgm:cxn modelId="{1B71C3DB-A4C4-4512-89EE-944A254EAD7C}" srcId="{04BAABBA-E712-435D-8424-4A3BA8F6B5D1}" destId="{3EF11383-4C59-48BF-A942-33BEAFAEB490}" srcOrd="5" destOrd="0" parTransId="{4281503A-3269-4ECC-9428-B78289C49595}" sibTransId="{5312F35A-3C03-41BB-BE9F-3C802D0B7CEB}"/>
    <dgm:cxn modelId="{2DDA34EA-613A-4215-A167-EE2C9B857209}" type="presOf" srcId="{234759C3-BE82-48BE-89BA-A73C421A0A25}" destId="{50EDD3C7-29C3-4CF0-BA1F-CDE28000002C}" srcOrd="1" destOrd="0" presId="urn:microsoft.com/office/officeart/2005/8/layout/radial1"/>
    <dgm:cxn modelId="{A24127EF-9983-4D32-9AF3-3DB81EBD40A6}" type="presOf" srcId="{6F367407-EB79-4639-AFA2-8073776942CF}" destId="{60F91D47-B852-4129-97D1-852C0D942979}" srcOrd="0" destOrd="0" presId="urn:microsoft.com/office/officeart/2005/8/layout/radial1"/>
    <dgm:cxn modelId="{8325F0B6-8AB5-48F7-A831-A2EEFA0C7AD9}" type="presParOf" srcId="{4FE9E938-4B23-4200-8BA4-0F1FB93E362E}" destId="{D2AB7444-91BA-4CD4-BF11-8CAE2C7A92CB}" srcOrd="0" destOrd="0" presId="urn:microsoft.com/office/officeart/2005/8/layout/radial1"/>
    <dgm:cxn modelId="{72D93EF9-8A58-4979-B181-C70E676C45C3}" type="presParOf" srcId="{4FE9E938-4B23-4200-8BA4-0F1FB93E362E}" destId="{1ACC88B5-5774-4504-BEC8-8F1F6E6DC1FE}" srcOrd="1" destOrd="0" presId="urn:microsoft.com/office/officeart/2005/8/layout/radial1"/>
    <dgm:cxn modelId="{FD64D28A-6EB8-4613-95AB-37F6211163F0}" type="presParOf" srcId="{1ACC88B5-5774-4504-BEC8-8F1F6E6DC1FE}" destId="{7B2EC31F-4035-46F9-9DA1-6A1F1634008D}" srcOrd="0" destOrd="0" presId="urn:microsoft.com/office/officeart/2005/8/layout/radial1"/>
    <dgm:cxn modelId="{EA558BEF-2A42-4A06-A5EA-A14BD8E9AC13}" type="presParOf" srcId="{4FE9E938-4B23-4200-8BA4-0F1FB93E362E}" destId="{93A547E0-C0D8-4D11-BEB7-C56560676D15}" srcOrd="2" destOrd="0" presId="urn:microsoft.com/office/officeart/2005/8/layout/radial1"/>
    <dgm:cxn modelId="{3E021495-6B8C-470B-8359-41E469EC0DF0}" type="presParOf" srcId="{4FE9E938-4B23-4200-8BA4-0F1FB93E362E}" destId="{309D35D7-1CC6-4BD5-A329-86DEF22D9CF3}" srcOrd="3" destOrd="0" presId="urn:microsoft.com/office/officeart/2005/8/layout/radial1"/>
    <dgm:cxn modelId="{9DEF7B07-D38D-497B-A3D2-9EFBBE8C026F}" type="presParOf" srcId="{309D35D7-1CC6-4BD5-A329-86DEF22D9CF3}" destId="{50EDD3C7-29C3-4CF0-BA1F-CDE28000002C}" srcOrd="0" destOrd="0" presId="urn:microsoft.com/office/officeart/2005/8/layout/radial1"/>
    <dgm:cxn modelId="{81D968D1-F958-479A-9471-A08C1708F673}" type="presParOf" srcId="{4FE9E938-4B23-4200-8BA4-0F1FB93E362E}" destId="{16DEAE46-A1B1-4F7E-B970-CCA3DA747FF6}" srcOrd="4" destOrd="0" presId="urn:microsoft.com/office/officeart/2005/8/layout/radial1"/>
    <dgm:cxn modelId="{35AE7938-FC95-49A7-93BA-5C3431992B65}" type="presParOf" srcId="{4FE9E938-4B23-4200-8BA4-0F1FB93E362E}" destId="{34AF6DA2-A4BD-4A38-A932-0711D60F78BE}" srcOrd="5" destOrd="0" presId="urn:microsoft.com/office/officeart/2005/8/layout/radial1"/>
    <dgm:cxn modelId="{C2B10A72-655B-45EC-94C2-C5C6C34C7D77}" type="presParOf" srcId="{34AF6DA2-A4BD-4A38-A932-0711D60F78BE}" destId="{6736CCDE-5F23-4643-BB56-4C9E9100A087}" srcOrd="0" destOrd="0" presId="urn:microsoft.com/office/officeart/2005/8/layout/radial1"/>
    <dgm:cxn modelId="{9A62CAC1-575D-4DA7-83A4-8E59328E378D}" type="presParOf" srcId="{4FE9E938-4B23-4200-8BA4-0F1FB93E362E}" destId="{7F313339-16E9-4393-B34B-3DADD0631CE9}" srcOrd="6" destOrd="0" presId="urn:microsoft.com/office/officeart/2005/8/layout/radial1"/>
    <dgm:cxn modelId="{788B57F1-8194-4F10-921E-C7EEF487EC9D}" type="presParOf" srcId="{4FE9E938-4B23-4200-8BA4-0F1FB93E362E}" destId="{60F91D47-B852-4129-97D1-852C0D942979}" srcOrd="7" destOrd="0" presId="urn:microsoft.com/office/officeart/2005/8/layout/radial1"/>
    <dgm:cxn modelId="{D5B7861A-5E89-4D70-8334-A15774A222B4}" type="presParOf" srcId="{60F91D47-B852-4129-97D1-852C0D942979}" destId="{A2C058CE-6DA7-4AA5-91A1-8AFC09E92C71}" srcOrd="0" destOrd="0" presId="urn:microsoft.com/office/officeart/2005/8/layout/radial1"/>
    <dgm:cxn modelId="{875080CC-CEA0-4AED-89E6-6B6F2691DDD8}" type="presParOf" srcId="{4FE9E938-4B23-4200-8BA4-0F1FB93E362E}" destId="{821382D6-A87B-4BBF-BD96-D1ABDAF77B48}" srcOrd="8" destOrd="0" presId="urn:microsoft.com/office/officeart/2005/8/layout/radial1"/>
    <dgm:cxn modelId="{F39D4482-BEC0-41CF-99BC-A67778CC8F3F}" type="presParOf" srcId="{4FE9E938-4B23-4200-8BA4-0F1FB93E362E}" destId="{EB7CC506-DC77-42C7-B3F6-775D284BBDFE}" srcOrd="9" destOrd="0" presId="urn:microsoft.com/office/officeart/2005/8/layout/radial1"/>
    <dgm:cxn modelId="{F7456D8C-5AAC-4900-8A30-2AC7F7EB3260}" type="presParOf" srcId="{EB7CC506-DC77-42C7-B3F6-775D284BBDFE}" destId="{3A7BBAEE-E027-4676-8652-7646D9BEA801}" srcOrd="0" destOrd="0" presId="urn:microsoft.com/office/officeart/2005/8/layout/radial1"/>
    <dgm:cxn modelId="{DAF411EE-E14D-4B22-8366-6A086BD10D32}" type="presParOf" srcId="{4FE9E938-4B23-4200-8BA4-0F1FB93E362E}" destId="{D0B79743-1119-40C2-A532-340DD99C9C07}" srcOrd="10" destOrd="0" presId="urn:microsoft.com/office/officeart/2005/8/layout/radial1"/>
    <dgm:cxn modelId="{628EC853-9C70-4CD3-80FF-EF91814C9600}" type="presParOf" srcId="{4FE9E938-4B23-4200-8BA4-0F1FB93E362E}" destId="{62DD1BEE-6EF7-4FC1-AB63-9F89AE23CA90}" srcOrd="11" destOrd="0" presId="urn:microsoft.com/office/officeart/2005/8/layout/radial1"/>
    <dgm:cxn modelId="{C6A52916-5AC2-4CC8-9F47-1E5227474FA6}" type="presParOf" srcId="{62DD1BEE-6EF7-4FC1-AB63-9F89AE23CA90}" destId="{CC7AFDDB-5167-4E3E-B34B-1A4E6E803332}" srcOrd="0" destOrd="0" presId="urn:microsoft.com/office/officeart/2005/8/layout/radial1"/>
    <dgm:cxn modelId="{9D9F1806-BB14-453F-A787-8FDBA5853EAF}" type="presParOf" srcId="{4FE9E938-4B23-4200-8BA4-0F1FB93E362E}" destId="{B4E42381-B032-4807-9B3D-78262159C382}" srcOrd="12" destOrd="0" presId="urn:microsoft.com/office/officeart/2005/8/layout/radial1"/>
    <dgm:cxn modelId="{5E29F980-5E4E-4DA6-9964-B713B164FE50}" type="presParOf" srcId="{4FE9E938-4B23-4200-8BA4-0F1FB93E362E}" destId="{42A65B58-E7D7-4D90-9550-D2F8BECD3E21}" srcOrd="13" destOrd="0" presId="urn:microsoft.com/office/officeart/2005/8/layout/radial1"/>
    <dgm:cxn modelId="{500A935A-696B-4357-A8D5-26E779D70325}" type="presParOf" srcId="{42A65B58-E7D7-4D90-9550-D2F8BECD3E21}" destId="{5806753C-740D-42D0-AF8D-62BF7011FF66}" srcOrd="0" destOrd="0" presId="urn:microsoft.com/office/officeart/2005/8/layout/radial1"/>
    <dgm:cxn modelId="{A315FD7B-6B40-4FCE-802B-7B766CBC16EF}" type="presParOf" srcId="{4FE9E938-4B23-4200-8BA4-0F1FB93E362E}" destId="{6D740B35-9254-42F8-ABAE-0F16228EF4C1}"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B7444-91BA-4CD4-BF11-8CAE2C7A92CB}">
      <dsp:nvSpPr>
        <dsp:cNvPr id="0" name=""/>
        <dsp:cNvSpPr/>
      </dsp:nvSpPr>
      <dsp:spPr>
        <a:xfrm>
          <a:off x="1650133" y="1350233"/>
          <a:ext cx="891510" cy="891510"/>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JUSTIS Data Hub</a:t>
          </a:r>
        </a:p>
      </dsp:txBody>
      <dsp:txXfrm>
        <a:off x="1780692" y="1480792"/>
        <a:ext cx="630392" cy="630392"/>
      </dsp:txXfrm>
    </dsp:sp>
    <dsp:sp modelId="{1ACC88B5-5774-4504-BEC8-8F1F6E6DC1FE}">
      <dsp:nvSpPr>
        <dsp:cNvPr id="0" name=""/>
        <dsp:cNvSpPr/>
      </dsp:nvSpPr>
      <dsp:spPr>
        <a:xfrm rot="16200000">
          <a:off x="1872778" y="1107981"/>
          <a:ext cx="446221" cy="38282"/>
        </a:xfrm>
        <a:custGeom>
          <a:avLst/>
          <a:gdLst/>
          <a:ahLst/>
          <a:cxnLst/>
          <a:rect l="0" t="0" r="0" b="0"/>
          <a:pathLst>
            <a:path>
              <a:moveTo>
                <a:pt x="0" y="19141"/>
              </a:moveTo>
              <a:lnTo>
                <a:pt x="446221" y="19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4733" y="1115966"/>
        <a:ext cx="22311" cy="22311"/>
      </dsp:txXfrm>
    </dsp:sp>
    <dsp:sp modelId="{93A547E0-C0D8-4D11-BEB7-C56560676D15}">
      <dsp:nvSpPr>
        <dsp:cNvPr id="0" name=""/>
        <dsp:cNvSpPr/>
      </dsp:nvSpPr>
      <dsp:spPr>
        <a:xfrm>
          <a:off x="1650133" y="12501"/>
          <a:ext cx="891510" cy="8915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Police Department</a:t>
          </a:r>
        </a:p>
      </dsp:txBody>
      <dsp:txXfrm>
        <a:off x="1780692" y="143060"/>
        <a:ext cx="630392" cy="630392"/>
      </dsp:txXfrm>
    </dsp:sp>
    <dsp:sp modelId="{309D35D7-1CC6-4BD5-A329-86DEF22D9CF3}">
      <dsp:nvSpPr>
        <dsp:cNvPr id="0" name=""/>
        <dsp:cNvSpPr/>
      </dsp:nvSpPr>
      <dsp:spPr>
        <a:xfrm rot="19285714">
          <a:off x="2395718" y="1359816"/>
          <a:ext cx="446221" cy="38282"/>
        </a:xfrm>
        <a:custGeom>
          <a:avLst/>
          <a:gdLst/>
          <a:ahLst/>
          <a:cxnLst/>
          <a:rect l="0" t="0" r="0" b="0"/>
          <a:pathLst>
            <a:path>
              <a:moveTo>
                <a:pt x="0" y="19141"/>
              </a:moveTo>
              <a:lnTo>
                <a:pt x="446221" y="19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07673" y="1367801"/>
        <a:ext cx="22311" cy="22311"/>
      </dsp:txXfrm>
    </dsp:sp>
    <dsp:sp modelId="{16DEAE46-A1B1-4F7E-B970-CCA3DA747FF6}">
      <dsp:nvSpPr>
        <dsp:cNvPr id="0" name=""/>
        <dsp:cNvSpPr/>
      </dsp:nvSpPr>
      <dsp:spPr>
        <a:xfrm>
          <a:off x="2696014" y="516170"/>
          <a:ext cx="891510" cy="8915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Sheriff’s Office</a:t>
          </a:r>
        </a:p>
      </dsp:txBody>
      <dsp:txXfrm>
        <a:off x="2826573" y="646729"/>
        <a:ext cx="630392" cy="630392"/>
      </dsp:txXfrm>
    </dsp:sp>
    <dsp:sp modelId="{34AF6DA2-A4BD-4A38-A932-0711D60F78BE}">
      <dsp:nvSpPr>
        <dsp:cNvPr id="0" name=""/>
        <dsp:cNvSpPr/>
      </dsp:nvSpPr>
      <dsp:spPr>
        <a:xfrm rot="809398">
          <a:off x="2525373" y="1914421"/>
          <a:ext cx="287994" cy="38282"/>
        </a:xfrm>
        <a:custGeom>
          <a:avLst/>
          <a:gdLst/>
          <a:ahLst/>
          <a:cxnLst/>
          <a:rect l="0" t="0" r="0" b="0"/>
          <a:pathLst>
            <a:path>
              <a:moveTo>
                <a:pt x="0" y="19141"/>
              </a:moveTo>
              <a:lnTo>
                <a:pt x="287994" y="19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62170" y="1926363"/>
        <a:ext cx="14399" cy="14399"/>
      </dsp:txXfrm>
    </dsp:sp>
    <dsp:sp modelId="{7F313339-16E9-4393-B34B-3DADD0631CE9}">
      <dsp:nvSpPr>
        <dsp:cNvPr id="0" name=""/>
        <dsp:cNvSpPr/>
      </dsp:nvSpPr>
      <dsp:spPr>
        <a:xfrm>
          <a:off x="2797097" y="1625382"/>
          <a:ext cx="891510" cy="8915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Superior Court</a:t>
          </a:r>
        </a:p>
      </dsp:txBody>
      <dsp:txXfrm>
        <a:off x="2927656" y="1755941"/>
        <a:ext cx="630392" cy="630392"/>
      </dsp:txXfrm>
    </dsp:sp>
    <dsp:sp modelId="{60F91D47-B852-4129-97D1-852C0D942979}">
      <dsp:nvSpPr>
        <dsp:cNvPr id="0" name=""/>
        <dsp:cNvSpPr/>
      </dsp:nvSpPr>
      <dsp:spPr>
        <a:xfrm rot="3857143">
          <a:off x="2162988" y="2379474"/>
          <a:ext cx="446221" cy="38282"/>
        </a:xfrm>
        <a:custGeom>
          <a:avLst/>
          <a:gdLst/>
          <a:ahLst/>
          <a:cxnLst/>
          <a:rect l="0" t="0" r="0" b="0"/>
          <a:pathLst>
            <a:path>
              <a:moveTo>
                <a:pt x="0" y="19141"/>
              </a:moveTo>
              <a:lnTo>
                <a:pt x="446221" y="19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4943" y="2387460"/>
        <a:ext cx="22311" cy="22311"/>
      </dsp:txXfrm>
    </dsp:sp>
    <dsp:sp modelId="{821382D6-A87B-4BBF-BD96-D1ABDAF77B48}">
      <dsp:nvSpPr>
        <dsp:cNvPr id="0" name=""/>
        <dsp:cNvSpPr/>
      </dsp:nvSpPr>
      <dsp:spPr>
        <a:xfrm>
          <a:off x="2230553" y="2555488"/>
          <a:ext cx="891510" cy="8915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District Attorney</a:t>
          </a:r>
        </a:p>
      </dsp:txBody>
      <dsp:txXfrm>
        <a:off x="2361112" y="2686047"/>
        <a:ext cx="630392" cy="630392"/>
      </dsp:txXfrm>
    </dsp:sp>
    <dsp:sp modelId="{EB7CC506-DC77-42C7-B3F6-775D284BBDFE}">
      <dsp:nvSpPr>
        <dsp:cNvPr id="0" name=""/>
        <dsp:cNvSpPr/>
      </dsp:nvSpPr>
      <dsp:spPr>
        <a:xfrm rot="6942857">
          <a:off x="1582568" y="2379474"/>
          <a:ext cx="446221" cy="38282"/>
        </a:xfrm>
        <a:custGeom>
          <a:avLst/>
          <a:gdLst/>
          <a:ahLst/>
          <a:cxnLst/>
          <a:rect l="0" t="0" r="0" b="0"/>
          <a:pathLst>
            <a:path>
              <a:moveTo>
                <a:pt x="0" y="19141"/>
              </a:moveTo>
              <a:lnTo>
                <a:pt x="446221" y="19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94523" y="2387460"/>
        <a:ext cx="22311" cy="22311"/>
      </dsp:txXfrm>
    </dsp:sp>
    <dsp:sp modelId="{D0B79743-1119-40C2-A532-340DD99C9C07}">
      <dsp:nvSpPr>
        <dsp:cNvPr id="0" name=""/>
        <dsp:cNvSpPr/>
      </dsp:nvSpPr>
      <dsp:spPr>
        <a:xfrm>
          <a:off x="1069713" y="2555488"/>
          <a:ext cx="891510" cy="8915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Public Defender</a:t>
          </a:r>
        </a:p>
      </dsp:txBody>
      <dsp:txXfrm>
        <a:off x="1200272" y="2686047"/>
        <a:ext cx="630392" cy="630392"/>
      </dsp:txXfrm>
    </dsp:sp>
    <dsp:sp modelId="{62DD1BEE-6EF7-4FC1-AB63-9F89AE23CA90}">
      <dsp:nvSpPr>
        <dsp:cNvPr id="0" name=""/>
        <dsp:cNvSpPr/>
      </dsp:nvSpPr>
      <dsp:spPr>
        <a:xfrm rot="10028571">
          <a:off x="1220682" y="1925683"/>
          <a:ext cx="446221" cy="38282"/>
        </a:xfrm>
        <a:custGeom>
          <a:avLst/>
          <a:gdLst/>
          <a:ahLst/>
          <a:cxnLst/>
          <a:rect l="0" t="0" r="0" b="0"/>
          <a:pathLst>
            <a:path>
              <a:moveTo>
                <a:pt x="0" y="19141"/>
              </a:moveTo>
              <a:lnTo>
                <a:pt x="446221" y="19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32637" y="1933669"/>
        <a:ext cx="22311" cy="22311"/>
      </dsp:txXfrm>
    </dsp:sp>
    <dsp:sp modelId="{B4E42381-B032-4807-9B3D-78262159C382}">
      <dsp:nvSpPr>
        <dsp:cNvPr id="0" name=""/>
        <dsp:cNvSpPr/>
      </dsp:nvSpPr>
      <dsp:spPr>
        <a:xfrm>
          <a:off x="345941" y="1647906"/>
          <a:ext cx="891510" cy="8915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Adult Probation</a:t>
          </a:r>
        </a:p>
      </dsp:txBody>
      <dsp:txXfrm>
        <a:off x="476500" y="1778465"/>
        <a:ext cx="630392" cy="630392"/>
      </dsp:txXfrm>
    </dsp:sp>
    <dsp:sp modelId="{42A65B58-E7D7-4D90-9550-D2F8BECD3E21}">
      <dsp:nvSpPr>
        <dsp:cNvPr id="0" name=""/>
        <dsp:cNvSpPr/>
      </dsp:nvSpPr>
      <dsp:spPr>
        <a:xfrm rot="13114286">
          <a:off x="1349837" y="1359816"/>
          <a:ext cx="446221" cy="38282"/>
        </a:xfrm>
        <a:custGeom>
          <a:avLst/>
          <a:gdLst/>
          <a:ahLst/>
          <a:cxnLst/>
          <a:rect l="0" t="0" r="0" b="0"/>
          <a:pathLst>
            <a:path>
              <a:moveTo>
                <a:pt x="0" y="19141"/>
              </a:moveTo>
              <a:lnTo>
                <a:pt x="446221" y="19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1792" y="1367801"/>
        <a:ext cx="22311" cy="22311"/>
      </dsp:txXfrm>
    </dsp:sp>
    <dsp:sp modelId="{6D740B35-9254-42F8-ABAE-0F16228EF4C1}">
      <dsp:nvSpPr>
        <dsp:cNvPr id="0" name=""/>
        <dsp:cNvSpPr/>
      </dsp:nvSpPr>
      <dsp:spPr>
        <a:xfrm>
          <a:off x="604252" y="516170"/>
          <a:ext cx="891510" cy="8915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Juvenile Probation</a:t>
          </a:r>
        </a:p>
      </dsp:txBody>
      <dsp:txXfrm>
        <a:off x="734811" y="646729"/>
        <a:ext cx="630392" cy="63039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7cad0bf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7cad0bf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686d93788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686d93788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7cad0bfd_0_69: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7cad0bfd_0_69: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www.sfcoit.org</a:t>
            </a:r>
          </a:p>
        </p:txBody>
      </p:sp>
      <p:sp>
        <p:nvSpPr>
          <p:cNvPr id="5" name="Slide Number Placehold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BF9ABCB-D9F5-48AA-8017-B351C95456F7}"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40227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686d93788_1_17: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686d93788_1_17: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4850"/>
            <a:ext cx="6264275" cy="3524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2144" rtl="0" eaLnBrk="1" fontAlgn="base" latinLnBrk="0" hangingPunct="1">
              <a:lnSpc>
                <a:spcPct val="100000"/>
              </a:lnSpc>
              <a:spcBef>
                <a:spcPct val="0"/>
              </a:spcBef>
              <a:spcAft>
                <a:spcPct val="0"/>
              </a:spcAft>
              <a:buClrTx/>
              <a:buSzTx/>
              <a:buFontTx/>
              <a:buNone/>
              <a:tabLst/>
              <a:defRPr/>
            </a:pPr>
            <a:fld id="{8BF9ABCB-D9F5-48AA-8017-B351C95456F7}" type="slidenum">
              <a:rPr kumimoji="0" 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62144"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p>
            <a:pPr marL="0" marR="0" lvl="0" indent="0" algn="l" defTabSz="462144"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mn-cs"/>
              </a:rPr>
              <a:t>www.sfcoit.org</a:t>
            </a:r>
          </a:p>
        </p:txBody>
      </p:sp>
    </p:spTree>
    <p:extLst>
      <p:ext uri="{BB962C8B-B14F-4D97-AF65-F5344CB8AC3E}">
        <p14:creationId xmlns:p14="http://schemas.microsoft.com/office/powerpoint/2010/main" val="1498019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a:solidFill>
                  <a:srgbClr val="FF0000"/>
                </a:solidFill>
              </a:rPr>
              <a:t>Develop Queries, Reports and Visualizations as prioritized by Data Governance</a:t>
            </a:r>
          </a:p>
          <a:p>
            <a:pPr lvl="1"/>
            <a:r>
              <a:rPr lang="en-US" sz="1200">
                <a:solidFill>
                  <a:srgbClr val="FF0000"/>
                </a:solidFill>
              </a:rPr>
              <a:t>Administer the Enterprise Reporting Tool</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4029F-5FAB-4DE5-B0E4-B20E0C666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173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Highlight any challenges we are facing.</a:t>
            </a:r>
          </a:p>
          <a:p>
            <a:r>
              <a:rPr lang="en-US"/>
              <a:t> - We might be asked about swapping out funding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4029F-5FAB-4DE5-B0E4-B20E0C666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970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462144"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mn-cs"/>
              </a:rPr>
              <a:t>www.sfcoit.org</a:t>
            </a:r>
          </a:p>
        </p:txBody>
      </p:sp>
      <p:sp>
        <p:nvSpPr>
          <p:cNvPr id="5" name="Slide Number Placeholder 4"/>
          <p:cNvSpPr>
            <a:spLocks noGrp="1"/>
          </p:cNvSpPr>
          <p:nvPr>
            <p:ph type="sldNum" sz="quarter" idx="11"/>
          </p:nvPr>
        </p:nvSpPr>
        <p:spPr/>
        <p:txBody>
          <a:bodyPr/>
          <a:lstStyle/>
          <a:p>
            <a:pPr marL="0" marR="0" lvl="0" indent="0" algn="r" defTabSz="462144" rtl="0" eaLnBrk="1" fontAlgn="base" latinLnBrk="0" hangingPunct="1">
              <a:lnSpc>
                <a:spcPct val="100000"/>
              </a:lnSpc>
              <a:spcBef>
                <a:spcPct val="0"/>
              </a:spcBef>
              <a:spcAft>
                <a:spcPct val="0"/>
              </a:spcAft>
              <a:buClrTx/>
              <a:buSzTx/>
              <a:buFontTx/>
              <a:buNone/>
              <a:tabLst/>
              <a:defRPr/>
            </a:pPr>
            <a:fld id="{8BF9ABCB-D9F5-48AA-8017-B351C95456F7}" type="slidenum">
              <a:rPr kumimoji="0" 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62144"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62938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B050"/>
                </a:solidFill>
                <a:effectLst/>
                <a:latin typeface="Calibri"/>
                <a:ea typeface="Montserrat" panose="00000500000000000000" pitchFamily="2" charset="0"/>
                <a:cs typeface="Calibri"/>
              </a:rPr>
              <a:t>APEX Developer Contractor- Currently Ravi, contracts to end in December. </a:t>
            </a:r>
            <a:r>
              <a:rPr lang="en-US" sz="1200">
                <a:solidFill>
                  <a:srgbClr val="00B050"/>
                </a:solidFill>
                <a:effectLst/>
                <a:latin typeface="Calibri"/>
                <a:cs typeface="Calibri"/>
              </a:rPr>
              <a:t>Need someone to help Vanessa for Apex.</a:t>
            </a:r>
          </a:p>
          <a:p>
            <a:endParaRPr lang="en-US" sz="1200">
              <a:solidFill>
                <a:srgbClr val="00B050"/>
              </a:solidFill>
              <a:effectLst/>
              <a:latin typeface="Calibri" panose="020F0502020204030204" pitchFamily="34" charset="0"/>
              <a:cs typeface="Calibri" panose="020F0502020204030204" pitchFamily="34" charset="0"/>
            </a:endParaRPr>
          </a:p>
          <a:p>
            <a:r>
              <a:rPr lang="en-US" sz="1200">
                <a:solidFill>
                  <a:srgbClr val="00B050"/>
                </a:solidFill>
                <a:effectLst/>
                <a:latin typeface="Calibri"/>
                <a:cs typeface="Calibri"/>
              </a:rPr>
              <a:t>$2.1M Carryover for 2024</a:t>
            </a:r>
          </a:p>
          <a:p>
            <a:r>
              <a:rPr lang="en-US">
                <a:solidFill>
                  <a:srgbClr val="00B050"/>
                </a:solidFill>
                <a:latin typeface="Calibri"/>
                <a:cs typeface="Calibri"/>
              </a:rPr>
              <a:t> </a:t>
            </a:r>
            <a:r>
              <a:rPr lang="en-US" sz="1200">
                <a:solidFill>
                  <a:srgbClr val="00B050"/>
                </a:solidFill>
                <a:effectLst/>
                <a:latin typeface="Calibri"/>
                <a:cs typeface="Calibri"/>
              </a:rPr>
              <a:t>- APEX</a:t>
            </a:r>
            <a:r>
              <a:rPr lang="en-US">
                <a:solidFill>
                  <a:srgbClr val="00B050"/>
                </a:solidFill>
                <a:latin typeface="Calibri"/>
                <a:cs typeface="Calibri"/>
              </a:rPr>
              <a:t> </a:t>
            </a:r>
            <a:endParaRPr lang="en-US" sz="1200">
              <a:solidFill>
                <a:srgbClr val="00B050"/>
              </a:solidFill>
              <a:effectLst/>
              <a:latin typeface="Calibri" panose="020F0502020204030204" pitchFamily="34" charset="0"/>
              <a:cs typeface="Calibri" panose="020F0502020204030204" pitchFamily="34" charset="0"/>
            </a:endParaRPr>
          </a:p>
          <a:p>
            <a:r>
              <a:rPr lang="en-US">
                <a:solidFill>
                  <a:srgbClr val="00B050"/>
                </a:solidFill>
                <a:latin typeface="Calibri"/>
                <a:cs typeface="Calibri"/>
              </a:rPr>
              <a:t> </a:t>
            </a:r>
            <a:r>
              <a:rPr lang="en-US" sz="1200">
                <a:solidFill>
                  <a:srgbClr val="00B050"/>
                </a:solidFill>
                <a:effectLst/>
                <a:latin typeface="Calibri"/>
                <a:cs typeface="Calibri"/>
              </a:rPr>
              <a:t>- 5502</a:t>
            </a:r>
          </a:p>
          <a:p>
            <a:r>
              <a:rPr lang="en-US">
                <a:solidFill>
                  <a:srgbClr val="00B050"/>
                </a:solidFill>
                <a:latin typeface="Calibri"/>
                <a:cs typeface="Calibri"/>
              </a:rPr>
              <a:t> </a:t>
            </a:r>
            <a:r>
              <a:rPr lang="en-US" sz="1200">
                <a:solidFill>
                  <a:srgbClr val="00B050"/>
                </a:solidFill>
                <a:effectLst/>
                <a:latin typeface="Calibri"/>
                <a:cs typeface="Calibri"/>
              </a:rPr>
              <a:t>- Oracle licenses</a:t>
            </a:r>
          </a:p>
          <a:p>
            <a:r>
              <a:rPr lang="en-US" sz="1200">
                <a:solidFill>
                  <a:srgbClr val="00B050"/>
                </a:solidFill>
                <a:effectLst/>
                <a:latin typeface="Calibri"/>
                <a:cs typeface="Calibri"/>
              </a:rPr>
              <a:t>= $1,223,000</a:t>
            </a:r>
          </a:p>
          <a:p>
            <a:endParaRPr lang="en-US" sz="1200">
              <a:solidFill>
                <a:srgbClr val="00B050"/>
              </a:solidFill>
              <a:effectLst/>
              <a:latin typeface="Calibri"/>
              <a:cs typeface="Calibri"/>
            </a:endParaRPr>
          </a:p>
          <a:p>
            <a:r>
              <a:rPr lang="en-US" sz="1200">
                <a:solidFill>
                  <a:srgbClr val="00B050"/>
                </a:solidFill>
                <a:effectLst/>
                <a:latin typeface="Calibri"/>
                <a:cs typeface="Calibri"/>
              </a:rPr>
              <a:t>$460K differential between carryover and FY24-25 ask.</a:t>
            </a:r>
          </a:p>
          <a:p>
            <a:endParaRPr lang="en-US" sz="1200">
              <a:solidFill>
                <a:srgbClr val="00B050"/>
              </a:solidFill>
              <a:effectLst/>
              <a:latin typeface="Calibri" panose="020F0502020204030204" pitchFamily="34" charset="0"/>
              <a:cs typeface="Calibri" panose="020F0502020204030204" pitchFamily="34" charset="0"/>
            </a:endParaRPr>
          </a:p>
          <a:p>
            <a:r>
              <a:rPr lang="en-US">
                <a:solidFill>
                  <a:srgbClr val="00B050"/>
                </a:solidFill>
                <a:latin typeface="Calibri"/>
                <a:cs typeface="Calibri"/>
              </a:rPr>
              <a:t>LOW cost budget adjusted for if the DCOE Business Analyst Contractor position does not move forward</a:t>
            </a:r>
            <a:endParaRPr lang="en-US" sz="1200">
              <a:solidFill>
                <a:srgbClr val="00B050"/>
              </a:solidFill>
              <a:effectLst/>
              <a:latin typeface="Calibri"/>
              <a:cs typeface="Calibri"/>
            </a:endParaRPr>
          </a:p>
          <a:p>
            <a:br>
              <a:rPr lang="en-US" sz="1200">
                <a:solidFill>
                  <a:srgbClr val="00B050"/>
                </a:solidFill>
                <a:effectLst/>
                <a:latin typeface="Calibri"/>
                <a:cs typeface="Calibri"/>
              </a:rPr>
            </a:br>
            <a:r>
              <a:rPr lang="en-US" sz="1200">
                <a:solidFill>
                  <a:srgbClr val="00B050"/>
                </a:solidFill>
                <a:effectLst/>
                <a:latin typeface="Calibri"/>
                <a:cs typeface="Calibri"/>
              </a:rPr>
              <a:t>How do we fully operationalize on JUSTIS and detach from COIT long-term?</a:t>
            </a:r>
          </a:p>
          <a:p>
            <a:r>
              <a:rPr lang="en-US" sz="1200">
                <a:solidFill>
                  <a:srgbClr val="00B050"/>
                </a:solidFill>
                <a:effectLst/>
                <a:latin typeface="Calibri"/>
                <a:cs typeface="Calibri"/>
              </a:rPr>
              <a:t>Can we set up a fund for JUSTIS which DT maintains and carries over?</a:t>
            </a:r>
          </a:p>
          <a:p>
            <a:endParaRPr lang="en-US" sz="1200">
              <a:solidFill>
                <a:srgbClr val="00B050"/>
              </a:solidFill>
              <a:effectLst/>
              <a:latin typeface="Calibri"/>
              <a:cs typeface="Calibri"/>
            </a:endParaRPr>
          </a:p>
          <a:p>
            <a:r>
              <a:rPr lang="en-US" sz="1200">
                <a:solidFill>
                  <a:srgbClr val="00B050"/>
                </a:solidFill>
                <a:effectLst/>
                <a:latin typeface="Calibri"/>
                <a:cs typeface="Calibri"/>
              </a:rPr>
              <a:t>The hub enhancements is about re-platforming JUSTIS to the Cloud.</a:t>
            </a:r>
          </a:p>
          <a:p>
            <a:r>
              <a:rPr lang="en-US" sz="1200">
                <a:solidFill>
                  <a:srgbClr val="00B050"/>
                </a:solidFill>
                <a:effectLst/>
                <a:latin typeface="Calibri"/>
                <a:cs typeface="Calibri"/>
              </a:rPr>
              <a:t>Plan: We do 3 year projection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4029F-5FAB-4DE5-B0E4-B20E0C666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578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copilot for M365 in the scope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4029F-5FAB-4DE5-B0E4-B20E0C666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40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67cad0bfd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67cad0bfd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r>
              <a:rPr lang="en-US" sz="1800">
                <a:effectLst/>
                <a:latin typeface="Times New Roman" panose="02020603050405020304" pitchFamily="18" charset="0"/>
                <a:ea typeface="Times New Roman" panose="02020603050405020304" pitchFamily="18" charset="0"/>
              </a:rPr>
              <a:t>Key metrics for a Gen AI Center of Excellence include AI performance, impact on operations, citizen satisfaction, data quality and security, innovation and adoption, risk management, ROI, talent development, ethical and regulatory compliance, and alignment with long-term strategic goals. These metrics help measure the effectiveness, efficiency, and ethical implementation of AI initiatives in city governments.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4029F-5FAB-4DE5-B0E4-B20E0C666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251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Implementing Gen AI in city governments yields efficiency gains, data-driven decision-making, improved services, resource optimization, enhanced public safety, citizen engagement, innovation stimulation, enhanced brand reputation, risk mitigation, and long-term sustainability, fostering economic growth and societal well-being.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4029F-5FAB-4DE5-B0E4-B20E0C666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26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39B46-BF70-68E8-20ED-263D60A59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0F599-89DD-2BC9-369B-37F4F715BB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0697F-0878-F629-3262-5B57ED5767A0}"/>
              </a:ext>
            </a:extLst>
          </p:cNvPr>
          <p:cNvSpPr>
            <a:spLocks noGrp="1"/>
          </p:cNvSpPr>
          <p:nvPr>
            <p:ph type="body" idx="1"/>
          </p:nvPr>
        </p:nvSpPr>
        <p:spPr/>
        <p:txBody>
          <a:bodyPr/>
          <a:lstStyle/>
          <a:p>
            <a:r>
              <a:rPr lang="en-US"/>
              <a:t>By proactively identifying and addressing these risks, city governments can enhance the effectiveness and sustainability of their CoE for Gen AI, ensuring that it contributes positively to urban governance and development.</a:t>
            </a:r>
          </a:p>
        </p:txBody>
      </p:sp>
      <p:sp>
        <p:nvSpPr>
          <p:cNvPr id="4" name="Slide Number Placeholder 3">
            <a:extLst>
              <a:ext uri="{FF2B5EF4-FFF2-40B4-BE49-F238E27FC236}">
                <a16:creationId xmlns:a16="http://schemas.microsoft.com/office/drawing/2014/main" id="{49C9445B-E2EA-4F01-E14A-C44062BDD6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4029F-5FAB-4DE5-B0E4-B20E0C666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366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100 CoPilot license for 1 year commitment </a:t>
            </a:r>
          </a:p>
          <a:p>
            <a:r>
              <a:rPr lang="en-US">
                <a:cs typeface="Calibri"/>
              </a:rPr>
              <a:t>Open AI license.</a:t>
            </a:r>
          </a:p>
          <a:p>
            <a:r>
              <a:rPr lang="en-US">
                <a:cs typeface="Calibri"/>
              </a:rPr>
              <a:t>Ask for 3 years</a:t>
            </a:r>
          </a:p>
          <a:p>
            <a:r>
              <a:rPr lang="en-US">
                <a:cs typeface="Calibri"/>
              </a:rPr>
              <a:t>Lead can be 1071 resources</a:t>
            </a:r>
          </a:p>
          <a:p>
            <a:r>
              <a:rPr lang="en-US">
                <a:cs typeface="Calibri"/>
              </a:rPr>
              <a:t>1041 can be technical resources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4029F-5FAB-4DE5-B0E4-B20E0C666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707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142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E8AEDC9C-58FD-C9F3-0D0A-927322CDB4DF}"/>
            </a:ext>
          </a:extLst>
        </p:cNvPr>
        <p:cNvGrpSpPr/>
        <p:nvPr/>
      </p:nvGrpSpPr>
      <p:grpSpPr>
        <a:xfrm>
          <a:off x="0" y="0"/>
          <a:ext cx="0" cy="0"/>
          <a:chOff x="0" y="0"/>
          <a:chExt cx="0" cy="0"/>
        </a:xfrm>
      </p:grpSpPr>
      <p:sp>
        <p:nvSpPr>
          <p:cNvPr id="111" name="Google Shape;111;g567cad0bfd_0_235:notes">
            <a:extLst>
              <a:ext uri="{FF2B5EF4-FFF2-40B4-BE49-F238E27FC236}">
                <a16:creationId xmlns:a16="http://schemas.microsoft.com/office/drawing/2014/main" id="{1E7E386E-5ADE-4EFD-DCCA-C0F2E3F3E3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a:extLst>
              <a:ext uri="{FF2B5EF4-FFF2-40B4-BE49-F238E27FC236}">
                <a16:creationId xmlns:a16="http://schemas.microsoft.com/office/drawing/2014/main" id="{43E7CCFE-9B2A-D869-D6A4-E2B9F9E20F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4607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44A979FF-B689-BE32-BC28-2B6D37C464DE}"/>
            </a:ext>
          </a:extLst>
        </p:cNvPr>
        <p:cNvGrpSpPr/>
        <p:nvPr/>
      </p:nvGrpSpPr>
      <p:grpSpPr>
        <a:xfrm>
          <a:off x="0" y="0"/>
          <a:ext cx="0" cy="0"/>
          <a:chOff x="0" y="0"/>
          <a:chExt cx="0" cy="0"/>
        </a:xfrm>
      </p:grpSpPr>
      <p:sp>
        <p:nvSpPr>
          <p:cNvPr id="111" name="Google Shape;111;g567cad0bfd_0_235:notes">
            <a:extLst>
              <a:ext uri="{FF2B5EF4-FFF2-40B4-BE49-F238E27FC236}">
                <a16:creationId xmlns:a16="http://schemas.microsoft.com/office/drawing/2014/main" id="{32799B3A-D7AD-6BD7-6A73-76B605EDEB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a:extLst>
              <a:ext uri="{FF2B5EF4-FFF2-40B4-BE49-F238E27FC236}">
                <a16:creationId xmlns:a16="http://schemas.microsoft.com/office/drawing/2014/main" id="{C156B95C-D83E-0171-9437-E1D695F88F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739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686d93788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686d93788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072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44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512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FC9B1834-89CF-1BA2-6B80-67B121E28BD7}"/>
            </a:ext>
          </a:extLst>
        </p:cNvPr>
        <p:cNvGrpSpPr/>
        <p:nvPr/>
      </p:nvGrpSpPr>
      <p:grpSpPr>
        <a:xfrm>
          <a:off x="0" y="0"/>
          <a:ext cx="0" cy="0"/>
          <a:chOff x="0" y="0"/>
          <a:chExt cx="0" cy="0"/>
        </a:xfrm>
      </p:grpSpPr>
      <p:sp>
        <p:nvSpPr>
          <p:cNvPr id="111" name="Google Shape;111;g567cad0bfd_0_235:notes">
            <a:extLst>
              <a:ext uri="{FF2B5EF4-FFF2-40B4-BE49-F238E27FC236}">
                <a16:creationId xmlns:a16="http://schemas.microsoft.com/office/drawing/2014/main" id="{89AD8678-DCBD-A85B-92DF-7A16089F7B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a:extLst>
              <a:ext uri="{FF2B5EF4-FFF2-40B4-BE49-F238E27FC236}">
                <a16:creationId xmlns:a16="http://schemas.microsoft.com/office/drawing/2014/main" id="{F6D9674C-B0D7-1D17-1669-E8A3833521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6784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7cad0bf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7cad0bf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www.sfcoit.org</a:t>
            </a:r>
          </a:p>
        </p:txBody>
      </p:sp>
      <p:sp>
        <p:nvSpPr>
          <p:cNvPr id="5" name="Slide Number Placehold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BF9ABCB-D9F5-48AA-8017-B351C95456F7}"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40227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295906"/>
            <a:ext cx="9144000" cy="3847594"/>
          </a:xfrm>
          <a:prstGeom prst="rect">
            <a:avLst/>
          </a:prstGeom>
          <a:solidFill>
            <a:srgbClr val="EDF4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62001" y="1352275"/>
            <a:ext cx="8055590" cy="1692075"/>
          </a:xfrm>
          <a:prstGeom prst="rect">
            <a:avLst/>
          </a:prstGeom>
        </p:spPr>
        <p:txBody>
          <a:bodyPr spcFirstLastPara="1" wrap="square" lIns="91425" tIns="91425" rIns="91425" bIns="91425" anchor="b" anchorCtr="0">
            <a:noAutofit/>
          </a:bodyPr>
          <a:lstStyle>
            <a:lvl1pPr lvl="0" rtl="0">
              <a:spcBef>
                <a:spcPts val="0"/>
              </a:spcBef>
              <a:spcAft>
                <a:spcPts val="0"/>
              </a:spcAft>
              <a:buClr>
                <a:srgbClr val="1C3E57"/>
              </a:buClr>
              <a:buSzPts val="4800"/>
              <a:buFont typeface="Rubik Light"/>
              <a:buNone/>
              <a:defRPr sz="4800">
                <a:solidFill>
                  <a:srgbClr val="1C3E57"/>
                </a:solidFill>
                <a:latin typeface="Rubik" panose="020B0604020202020204" charset="0"/>
                <a:ea typeface="Rubik" panose="020B0604020202020204" charset="0"/>
                <a:cs typeface="Rubik" panose="020B0604020202020204" charset="0"/>
                <a:sym typeface="Rubik Light"/>
              </a:defRPr>
            </a:lvl1pPr>
            <a:lvl2pPr lvl="1"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2pPr>
            <a:lvl3pPr lvl="2"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3pPr>
            <a:lvl4pPr lvl="3"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4pPr>
            <a:lvl5pPr lvl="4"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5pPr>
            <a:lvl6pPr lvl="5"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6pPr>
            <a:lvl7pPr lvl="6"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7pPr>
            <a:lvl8pPr lvl="7"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8pPr>
            <a:lvl9pPr lvl="8"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9pPr>
          </a:lstStyle>
          <a:p>
            <a:endParaRPr dirty="0"/>
          </a:p>
        </p:txBody>
      </p:sp>
      <p:sp>
        <p:nvSpPr>
          <p:cNvPr id="12" name="Google Shape;12;p2"/>
          <p:cNvSpPr txBox="1">
            <a:spLocks noGrp="1"/>
          </p:cNvSpPr>
          <p:nvPr>
            <p:ph type="subTitle" idx="1"/>
          </p:nvPr>
        </p:nvSpPr>
        <p:spPr>
          <a:xfrm>
            <a:off x="762001" y="3044350"/>
            <a:ext cx="805559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1C3E57"/>
              </a:buClr>
              <a:buSzPts val="2200"/>
              <a:buFont typeface="Rubik Light"/>
              <a:buNone/>
              <a:defRPr sz="2200">
                <a:solidFill>
                  <a:srgbClr val="1C3E57"/>
                </a:solidFill>
                <a:latin typeface="Rubik" panose="020B0604020202020204" charset="0"/>
                <a:ea typeface="Rubik" panose="020B0604020202020204" charset="0"/>
                <a:cs typeface="Rubik" panose="020B0604020202020204" charset="0"/>
                <a:sym typeface="Rubik Light"/>
              </a:defRPr>
            </a:lvl1pPr>
            <a:lvl2pPr lvl="1"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2pPr>
            <a:lvl3pPr lvl="2"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3pPr>
            <a:lvl4pPr lvl="3"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4pPr>
            <a:lvl5pPr lvl="4"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5pPr>
            <a:lvl6pPr lvl="5"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6pPr>
            <a:lvl7pPr lvl="6"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7pPr>
            <a:lvl8pPr lvl="7"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8pPr>
            <a:lvl9pPr lvl="8"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9pPr>
          </a:lstStyle>
          <a:p>
            <a:endParaRPr dirty="0"/>
          </a:p>
        </p:txBody>
      </p:sp>
      <p:sp>
        <p:nvSpPr>
          <p:cNvPr id="14" name="Google Shape;14;p2"/>
          <p:cNvSpPr txBox="1">
            <a:spLocks noGrp="1"/>
          </p:cNvSpPr>
          <p:nvPr>
            <p:ph type="subTitle" idx="2"/>
          </p:nvPr>
        </p:nvSpPr>
        <p:spPr>
          <a:xfrm>
            <a:off x="761991" y="4438424"/>
            <a:ext cx="8055600" cy="441300"/>
          </a:xfrm>
          <a:prstGeom prst="rect">
            <a:avLst/>
          </a:prstGeom>
        </p:spPr>
        <p:txBody>
          <a:bodyPr spcFirstLastPara="1" wrap="square" lIns="91425" tIns="91425" rIns="91425" bIns="91425" anchor="t" anchorCtr="0">
            <a:noAutofit/>
          </a:bodyPr>
          <a:lstStyle>
            <a:lvl1pPr lvl="0" rtl="0">
              <a:lnSpc>
                <a:spcPct val="100000"/>
              </a:lnSpc>
              <a:spcBef>
                <a:spcPts val="1000"/>
              </a:spcBef>
              <a:spcAft>
                <a:spcPts val="0"/>
              </a:spcAft>
              <a:buClr>
                <a:srgbClr val="607889"/>
              </a:buClr>
              <a:buSzPts val="1400"/>
              <a:buNone/>
              <a:defRPr sz="1400">
                <a:solidFill>
                  <a:srgbClr val="607889"/>
                </a:solidFill>
                <a:latin typeface="Rubik" panose="020B0604020202020204" charset="0"/>
                <a:cs typeface="Rubik" panose="020B0604020202020204" charset="0"/>
              </a:defRPr>
            </a:lvl1pPr>
            <a:lvl2pPr lvl="1" rtl="0">
              <a:lnSpc>
                <a:spcPct val="100000"/>
              </a:lnSpc>
              <a:spcBef>
                <a:spcPts val="1000"/>
              </a:spcBef>
              <a:spcAft>
                <a:spcPts val="0"/>
              </a:spcAft>
              <a:buClr>
                <a:srgbClr val="607889"/>
              </a:buClr>
              <a:buSzPts val="2000"/>
              <a:buNone/>
              <a:defRPr sz="2000">
                <a:solidFill>
                  <a:srgbClr val="607889"/>
                </a:solidFill>
              </a:defRPr>
            </a:lvl2pPr>
            <a:lvl3pPr lvl="2" rtl="0">
              <a:lnSpc>
                <a:spcPct val="100000"/>
              </a:lnSpc>
              <a:spcBef>
                <a:spcPts val="1000"/>
              </a:spcBef>
              <a:spcAft>
                <a:spcPts val="0"/>
              </a:spcAft>
              <a:buClr>
                <a:srgbClr val="607889"/>
              </a:buClr>
              <a:buSzPts val="2000"/>
              <a:buNone/>
              <a:defRPr sz="2000">
                <a:solidFill>
                  <a:srgbClr val="607889"/>
                </a:solidFill>
              </a:defRPr>
            </a:lvl3pPr>
            <a:lvl4pPr lvl="3" rtl="0">
              <a:lnSpc>
                <a:spcPct val="100000"/>
              </a:lnSpc>
              <a:spcBef>
                <a:spcPts val="1000"/>
              </a:spcBef>
              <a:spcAft>
                <a:spcPts val="0"/>
              </a:spcAft>
              <a:buClr>
                <a:srgbClr val="607889"/>
              </a:buClr>
              <a:buSzPts val="2000"/>
              <a:buNone/>
              <a:defRPr sz="2000">
                <a:solidFill>
                  <a:srgbClr val="607889"/>
                </a:solidFill>
              </a:defRPr>
            </a:lvl4pPr>
            <a:lvl5pPr lvl="4" rtl="0">
              <a:lnSpc>
                <a:spcPct val="100000"/>
              </a:lnSpc>
              <a:spcBef>
                <a:spcPts val="1000"/>
              </a:spcBef>
              <a:spcAft>
                <a:spcPts val="0"/>
              </a:spcAft>
              <a:buClr>
                <a:srgbClr val="607889"/>
              </a:buClr>
              <a:buSzPts val="2000"/>
              <a:buNone/>
              <a:defRPr sz="2000">
                <a:solidFill>
                  <a:srgbClr val="607889"/>
                </a:solidFill>
              </a:defRPr>
            </a:lvl5pPr>
            <a:lvl6pPr lvl="5" rtl="0">
              <a:lnSpc>
                <a:spcPct val="100000"/>
              </a:lnSpc>
              <a:spcBef>
                <a:spcPts val="1000"/>
              </a:spcBef>
              <a:spcAft>
                <a:spcPts val="0"/>
              </a:spcAft>
              <a:buClr>
                <a:srgbClr val="607889"/>
              </a:buClr>
              <a:buSzPts val="2000"/>
              <a:buNone/>
              <a:defRPr sz="2000">
                <a:solidFill>
                  <a:srgbClr val="607889"/>
                </a:solidFill>
              </a:defRPr>
            </a:lvl6pPr>
            <a:lvl7pPr lvl="6" rtl="0">
              <a:lnSpc>
                <a:spcPct val="100000"/>
              </a:lnSpc>
              <a:spcBef>
                <a:spcPts val="1000"/>
              </a:spcBef>
              <a:spcAft>
                <a:spcPts val="0"/>
              </a:spcAft>
              <a:buClr>
                <a:srgbClr val="607889"/>
              </a:buClr>
              <a:buSzPts val="2000"/>
              <a:buNone/>
              <a:defRPr sz="2000">
                <a:solidFill>
                  <a:srgbClr val="607889"/>
                </a:solidFill>
              </a:defRPr>
            </a:lvl7pPr>
            <a:lvl8pPr lvl="7" rtl="0">
              <a:lnSpc>
                <a:spcPct val="100000"/>
              </a:lnSpc>
              <a:spcBef>
                <a:spcPts val="1000"/>
              </a:spcBef>
              <a:spcAft>
                <a:spcPts val="0"/>
              </a:spcAft>
              <a:buClr>
                <a:srgbClr val="607889"/>
              </a:buClr>
              <a:buSzPts val="2000"/>
              <a:buNone/>
              <a:defRPr sz="2000">
                <a:solidFill>
                  <a:srgbClr val="607889"/>
                </a:solidFill>
              </a:defRPr>
            </a:lvl8pPr>
            <a:lvl9pPr lvl="8" rtl="0">
              <a:lnSpc>
                <a:spcPct val="100000"/>
              </a:lnSpc>
              <a:spcBef>
                <a:spcPts val="1000"/>
              </a:spcBef>
              <a:spcAft>
                <a:spcPts val="0"/>
              </a:spcAft>
              <a:buClr>
                <a:srgbClr val="607889"/>
              </a:buClr>
              <a:buSzPts val="2000"/>
              <a:buNone/>
              <a:defRPr sz="2000">
                <a:solidFill>
                  <a:srgbClr val="607889"/>
                </a:solidFill>
              </a:defRPr>
            </a:lvl9pPr>
          </a:lstStyle>
          <a:p>
            <a:endParaRPr dirty="0"/>
          </a:p>
        </p:txBody>
      </p:sp>
      <p:sp>
        <p:nvSpPr>
          <p:cNvPr id="15" name="Google Shape;15;p2"/>
          <p:cNvSpPr txBox="1"/>
          <p:nvPr/>
        </p:nvSpPr>
        <p:spPr>
          <a:xfrm>
            <a:off x="1577458" y="365531"/>
            <a:ext cx="7458258" cy="4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i="0" dirty="0">
                <a:latin typeface="Rubik" panose="020B0604020202020204" charset="0"/>
                <a:ea typeface="Rubik Light"/>
                <a:cs typeface="Rubik" panose="020B0604020202020204" charset="0"/>
                <a:sym typeface="Rubik Light"/>
              </a:rPr>
              <a:t>City and County of San Francisco</a:t>
            </a:r>
            <a:endParaRPr lang="en" sz="2400" b="1" i="0" dirty="0">
              <a:latin typeface="Rubik" panose="020B0604020202020204" charset="0"/>
              <a:ea typeface="Rubik Light"/>
              <a:cs typeface="Rubik" panose="020B0604020202020204" charset="0"/>
              <a:sym typeface="Rubik Light"/>
            </a:endParaRPr>
          </a:p>
        </p:txBody>
      </p:sp>
      <p:pic>
        <p:nvPicPr>
          <p:cNvPr id="9" name="Picture 8">
            <a:extLst>
              <a:ext uri="{FF2B5EF4-FFF2-40B4-BE49-F238E27FC236}">
                <a16:creationId xmlns:a16="http://schemas.microsoft.com/office/drawing/2014/main" id="{8E936BD0-05AE-4A4F-9A8F-C1587CEAAE1D}"/>
              </a:ext>
            </a:extLst>
          </p:cNvPr>
          <p:cNvPicPr/>
          <p:nvPr userDrawn="1"/>
        </p:nvPicPr>
        <p:blipFill>
          <a:blip r:embed="rId2"/>
          <a:srcRect/>
          <a:stretch/>
        </p:blipFill>
        <p:spPr bwMode="auto">
          <a:xfrm>
            <a:off x="346626" y="50080"/>
            <a:ext cx="1163338" cy="1169529"/>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4629150"/>
            <a:ext cx="9144000" cy="514350"/>
          </a:xfrm>
          <a:prstGeom prst="rect">
            <a:avLst/>
          </a:prstGeom>
          <a:solidFill>
            <a:srgbClr val="3F4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rgbClr val="F4F6FC"/>
                </a:solidFill>
              </a:ln>
              <a:solidFill>
                <a:srgbClr val="F4F6FC"/>
              </a:solidFill>
            </a:endParaRP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defTabSz="914259"/>
            <a:fld id="{FD0B4B7A-5BBA-4E51-9FDE-DC8BAA2CA8D1}" type="slidenum">
              <a:rPr lang="en-US" smtClean="0"/>
              <a:pPr defTabSz="914259"/>
              <a:t>‹#›</a:t>
            </a:fld>
            <a:endParaRPr lang="en-US"/>
          </a:p>
        </p:txBody>
      </p:sp>
      <p:cxnSp>
        <p:nvCxnSpPr>
          <p:cNvPr id="7" name="Straight Connector 6"/>
          <p:cNvCxnSpPr/>
          <p:nvPr userDrawn="1"/>
        </p:nvCxnSpPr>
        <p:spPr>
          <a:xfrm>
            <a:off x="533400" y="1088295"/>
            <a:ext cx="533400" cy="0"/>
          </a:xfrm>
          <a:prstGeom prst="line">
            <a:avLst/>
          </a:prstGeom>
          <a:ln w="28575">
            <a:solidFill>
              <a:srgbClr val="FEBE0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9637" y="4665828"/>
            <a:ext cx="437668" cy="440995"/>
          </a:xfrm>
          <a:prstGeom prst="rect">
            <a:avLst/>
          </a:prstGeom>
        </p:spPr>
      </p:pic>
    </p:spTree>
    <p:extLst>
      <p:ext uri="{BB962C8B-B14F-4D97-AF65-F5344CB8AC3E}">
        <p14:creationId xmlns:p14="http://schemas.microsoft.com/office/powerpoint/2010/main" val="396850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3305176"/>
            <a:ext cx="9144000" cy="1839327"/>
          </a:xfrm>
          <a:prstGeom prst="rect">
            <a:avLst/>
          </a:prstGeom>
          <a:solidFill>
            <a:srgbClr val="F4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rgbClr val="F4F6FC"/>
                </a:solidFill>
              </a:ln>
              <a:solidFill>
                <a:srgbClr val="F4F6FC"/>
              </a:solidFill>
            </a:endParaRPr>
          </a:p>
        </p:txBody>
      </p:sp>
      <p:sp>
        <p:nvSpPr>
          <p:cNvPr id="9" name="Rectangle 8"/>
          <p:cNvSpPr/>
          <p:nvPr userDrawn="1"/>
        </p:nvSpPr>
        <p:spPr>
          <a:xfrm>
            <a:off x="0" y="4629150"/>
            <a:ext cx="9144000" cy="514350"/>
          </a:xfrm>
          <a:prstGeom prst="rect">
            <a:avLst/>
          </a:prstGeom>
          <a:solidFill>
            <a:srgbClr val="3F4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rgbClr val="F4F6FC"/>
                </a:solidFill>
              </a:ln>
              <a:solidFill>
                <a:schemeClr val="bg1"/>
              </a:solidFill>
            </a:endParaRPr>
          </a:p>
        </p:txBody>
      </p:sp>
      <p:sp>
        <p:nvSpPr>
          <p:cNvPr id="2" name="Title 1"/>
          <p:cNvSpPr>
            <a:spLocks noGrp="1"/>
          </p:cNvSpPr>
          <p:nvPr>
            <p:ph type="title"/>
          </p:nvPr>
        </p:nvSpPr>
        <p:spPr>
          <a:xfrm>
            <a:off x="722313" y="3305176"/>
            <a:ext cx="7772400" cy="1021556"/>
          </a:xfrm>
        </p:spPr>
        <p:txBody>
          <a:bodyPr anchor="t"/>
          <a:lstStyle>
            <a:lvl1pPr algn="l">
              <a:defRPr sz="4000" b="1" cap="none" baseline="0"/>
            </a:lvl1pPr>
          </a:lstStyle>
          <a:p>
            <a:r>
              <a:rPr lang="en-US"/>
              <a:t>Click to edit Master title style</a:t>
            </a:r>
          </a:p>
        </p:txBody>
      </p:sp>
      <p:sp>
        <p:nvSpPr>
          <p:cNvPr id="3" name="Text Placeholder 2"/>
          <p:cNvSpPr>
            <a:spLocks noGrp="1"/>
          </p:cNvSpPr>
          <p:nvPr>
            <p:ph type="body" idx="1"/>
          </p:nvPr>
        </p:nvSpPr>
        <p:spPr>
          <a:xfrm>
            <a:off x="722313" y="2180037"/>
            <a:ext cx="7772400" cy="1125140"/>
          </a:xfrm>
        </p:spPr>
        <p:txBody>
          <a:bodyPr anchor="b"/>
          <a:lstStyle>
            <a:lvl1pPr marL="0" indent="0">
              <a:buNone/>
              <a:defRPr sz="2000">
                <a:solidFill>
                  <a:srgbClr val="3F4561"/>
                </a:solidFill>
              </a:defRPr>
            </a:lvl1pPr>
            <a:lvl2pPr marL="457129" indent="0">
              <a:buNone/>
              <a:defRPr sz="1800">
                <a:solidFill>
                  <a:schemeClr val="tx1">
                    <a:tint val="75000"/>
                  </a:schemeClr>
                </a:solidFill>
              </a:defRPr>
            </a:lvl2pPr>
            <a:lvl3pPr marL="914259" indent="0">
              <a:buNone/>
              <a:defRPr sz="1600">
                <a:solidFill>
                  <a:schemeClr val="tx1">
                    <a:tint val="75000"/>
                  </a:schemeClr>
                </a:solidFill>
              </a:defRPr>
            </a:lvl3pPr>
            <a:lvl4pPr marL="1371388" indent="0">
              <a:buNone/>
              <a:defRPr sz="1400">
                <a:solidFill>
                  <a:schemeClr val="tx1">
                    <a:tint val="75000"/>
                  </a:schemeClr>
                </a:solidFill>
              </a:defRPr>
            </a:lvl4pPr>
            <a:lvl5pPr marL="1828517" indent="0">
              <a:buNone/>
              <a:defRPr sz="1400">
                <a:solidFill>
                  <a:schemeClr val="tx1">
                    <a:tint val="75000"/>
                  </a:schemeClr>
                </a:solidFill>
              </a:defRPr>
            </a:lvl5pPr>
            <a:lvl6pPr marL="2285647" indent="0">
              <a:buNone/>
              <a:defRPr sz="1400">
                <a:solidFill>
                  <a:schemeClr val="tx1">
                    <a:tint val="75000"/>
                  </a:schemeClr>
                </a:solidFill>
              </a:defRPr>
            </a:lvl6pPr>
            <a:lvl7pPr marL="2742776" indent="0">
              <a:buNone/>
              <a:defRPr sz="1400">
                <a:solidFill>
                  <a:schemeClr val="tx1">
                    <a:tint val="75000"/>
                  </a:schemeClr>
                </a:solidFill>
              </a:defRPr>
            </a:lvl7pPr>
            <a:lvl8pPr marL="3199905" indent="0">
              <a:buNone/>
              <a:defRPr sz="1400">
                <a:solidFill>
                  <a:schemeClr val="tx1">
                    <a:tint val="75000"/>
                  </a:schemeClr>
                </a:solidFill>
              </a:defRPr>
            </a:lvl8pPr>
            <a:lvl9pPr marL="3657035"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defTabSz="914259"/>
            <a:fld id="{FD0B4B7A-5BBA-4E51-9FDE-DC8BAA2CA8D1}" type="slidenum">
              <a:rPr lang="en-US" smtClean="0"/>
              <a:pPr defTabSz="914259"/>
              <a:t>‹#›</a:t>
            </a:fld>
            <a:endParaRPr lang="en-US"/>
          </a:p>
        </p:txBody>
      </p:sp>
      <p:pic>
        <p:nvPicPr>
          <p:cNvPr id="8" name="Picture 7"/>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38525" y="172952"/>
            <a:ext cx="1956188" cy="1971058"/>
          </a:xfrm>
          <a:prstGeom prst="rect">
            <a:avLst/>
          </a:prstGeom>
        </p:spPr>
      </p:pic>
    </p:spTree>
    <p:extLst>
      <p:ext uri="{BB962C8B-B14F-4D97-AF65-F5344CB8AC3E}">
        <p14:creationId xmlns:p14="http://schemas.microsoft.com/office/powerpoint/2010/main" val="837124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4629150"/>
            <a:ext cx="9144000" cy="514350"/>
          </a:xfrm>
          <a:prstGeom prst="rect">
            <a:avLst/>
          </a:prstGeom>
          <a:solidFill>
            <a:srgbClr val="3F4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rgbClr val="F4F6FC"/>
                </a:solidFill>
              </a:ln>
              <a:solidFill>
                <a:srgbClr val="F4F6FC"/>
              </a:solidFill>
            </a:endParaRP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FD0B4B7A-5BBA-4E51-9FDE-DC8BAA2CA8D1}" type="slidenum">
              <a:rPr lang="en-US" smtClean="0"/>
              <a:pPr/>
              <a:t>‹#›</a:t>
            </a:fld>
            <a:endParaRPr lang="en-US"/>
          </a:p>
        </p:txBody>
      </p:sp>
      <p:cxnSp>
        <p:nvCxnSpPr>
          <p:cNvPr id="8" name="Straight Connector 7"/>
          <p:cNvCxnSpPr/>
          <p:nvPr userDrawn="1"/>
        </p:nvCxnSpPr>
        <p:spPr>
          <a:xfrm>
            <a:off x="533400" y="1088295"/>
            <a:ext cx="533400" cy="0"/>
          </a:xfrm>
          <a:prstGeom prst="line">
            <a:avLst/>
          </a:prstGeom>
          <a:ln w="28575">
            <a:solidFill>
              <a:srgbClr val="FEBE07"/>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9637" y="4665828"/>
            <a:ext cx="437668" cy="440995"/>
          </a:xfrm>
          <a:prstGeom prst="rect">
            <a:avLst/>
          </a:prstGeom>
        </p:spPr>
      </p:pic>
    </p:spTree>
    <p:extLst>
      <p:ext uri="{BB962C8B-B14F-4D97-AF65-F5344CB8AC3E}">
        <p14:creationId xmlns:p14="http://schemas.microsoft.com/office/powerpoint/2010/main" val="1611079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D0B4B7A-5BBA-4E51-9FDE-DC8BAA2CA8D1}" type="slidenum">
              <a:rPr lang="en-US" smtClean="0"/>
              <a:pPr/>
              <a:t>‹#›</a:t>
            </a:fld>
            <a:endParaRPr lang="en-US"/>
          </a:p>
        </p:txBody>
      </p:sp>
      <p:cxnSp>
        <p:nvCxnSpPr>
          <p:cNvPr id="10" name="Straight Connector 9"/>
          <p:cNvCxnSpPr/>
          <p:nvPr userDrawn="1"/>
        </p:nvCxnSpPr>
        <p:spPr>
          <a:xfrm>
            <a:off x="533400" y="1088295"/>
            <a:ext cx="533400" cy="0"/>
          </a:xfrm>
          <a:prstGeom prst="line">
            <a:avLst/>
          </a:prstGeom>
          <a:ln w="28575">
            <a:solidFill>
              <a:srgbClr val="FEBE0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9637" y="4665828"/>
            <a:ext cx="437668" cy="440995"/>
          </a:xfrm>
          <a:prstGeom prst="rect">
            <a:avLst/>
          </a:prstGeom>
        </p:spPr>
      </p:pic>
    </p:spTree>
    <p:extLst>
      <p:ext uri="{BB962C8B-B14F-4D97-AF65-F5344CB8AC3E}">
        <p14:creationId xmlns:p14="http://schemas.microsoft.com/office/powerpoint/2010/main" val="374546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4629150"/>
            <a:ext cx="9144000" cy="514350"/>
          </a:xfrm>
          <a:prstGeom prst="rect">
            <a:avLst/>
          </a:prstGeom>
          <a:solidFill>
            <a:srgbClr val="3F4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rgbClr val="F4F6FC"/>
                </a:solidFill>
              </a:ln>
              <a:solidFill>
                <a:srgbClr val="F4F6FC"/>
              </a:solidFill>
            </a:endParaRP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D0B4B7A-5BBA-4E51-9FDE-DC8BAA2CA8D1}" type="slidenum">
              <a:rPr lang="en-US" smtClean="0"/>
              <a:pPr/>
              <a:t>‹#›</a:t>
            </a:fld>
            <a:endParaRPr lang="en-US"/>
          </a:p>
        </p:txBody>
      </p:sp>
      <p:cxnSp>
        <p:nvCxnSpPr>
          <p:cNvPr id="6" name="Straight Connector 5"/>
          <p:cNvCxnSpPr/>
          <p:nvPr userDrawn="1"/>
        </p:nvCxnSpPr>
        <p:spPr>
          <a:xfrm>
            <a:off x="533400" y="1088295"/>
            <a:ext cx="533400" cy="0"/>
          </a:xfrm>
          <a:prstGeom prst="line">
            <a:avLst/>
          </a:prstGeom>
          <a:ln w="28575">
            <a:solidFill>
              <a:srgbClr val="FEBE07"/>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9637" y="4665828"/>
            <a:ext cx="437668" cy="440995"/>
          </a:xfrm>
          <a:prstGeom prst="rect">
            <a:avLst/>
          </a:prstGeom>
        </p:spPr>
      </p:pic>
    </p:spTree>
    <p:extLst>
      <p:ext uri="{BB962C8B-B14F-4D97-AF65-F5344CB8AC3E}">
        <p14:creationId xmlns:p14="http://schemas.microsoft.com/office/powerpoint/2010/main" val="1096197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D0B4B7A-5BBA-4E51-9FDE-DC8BAA2CA8D1}" type="slidenum">
              <a:rPr lang="en-US" smtClean="0"/>
              <a:pPr/>
              <a:t>‹#›</a:t>
            </a:fld>
            <a:endParaRPr lang="en-US"/>
          </a:p>
        </p:txBody>
      </p:sp>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9637" y="4665828"/>
            <a:ext cx="437668" cy="440995"/>
          </a:xfrm>
          <a:prstGeom prst="rect">
            <a:avLst/>
          </a:prstGeom>
        </p:spPr>
      </p:pic>
    </p:spTree>
    <p:extLst>
      <p:ext uri="{BB962C8B-B14F-4D97-AF65-F5344CB8AC3E}">
        <p14:creationId xmlns:p14="http://schemas.microsoft.com/office/powerpoint/2010/main" val="1327064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0" y="4629150"/>
            <a:ext cx="9144000" cy="514350"/>
          </a:xfrm>
          <a:prstGeom prst="rect">
            <a:avLst/>
          </a:prstGeom>
          <a:solidFill>
            <a:srgbClr val="3F4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rgbClr val="F4F6FC"/>
                </a:solidFill>
              </a:ln>
              <a:solidFill>
                <a:srgbClr val="F4F6FC"/>
              </a:solidFill>
            </a:endParaRPr>
          </a:p>
        </p:txBody>
      </p:sp>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FD0B4B7A-5BBA-4E51-9FDE-DC8BAA2CA8D1}" type="slidenum">
              <a:rPr lang="en-US" smtClean="0"/>
              <a:pPr/>
              <a:t>‹#›</a:t>
            </a:fld>
            <a:endParaRPr lang="en-US"/>
          </a:p>
        </p:txBody>
      </p:sp>
      <p:cxnSp>
        <p:nvCxnSpPr>
          <p:cNvPr id="8" name="Straight Connector 7"/>
          <p:cNvCxnSpPr/>
          <p:nvPr userDrawn="1"/>
        </p:nvCxnSpPr>
        <p:spPr>
          <a:xfrm>
            <a:off x="533400" y="1088295"/>
            <a:ext cx="533400" cy="0"/>
          </a:xfrm>
          <a:prstGeom prst="line">
            <a:avLst/>
          </a:prstGeom>
          <a:ln w="28575">
            <a:solidFill>
              <a:srgbClr val="FEBE07"/>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9637" y="4665828"/>
            <a:ext cx="437668" cy="440995"/>
          </a:xfrm>
          <a:prstGeom prst="rect">
            <a:avLst/>
          </a:prstGeom>
        </p:spPr>
      </p:pic>
    </p:spTree>
    <p:extLst>
      <p:ext uri="{BB962C8B-B14F-4D97-AF65-F5344CB8AC3E}">
        <p14:creationId xmlns:p14="http://schemas.microsoft.com/office/powerpoint/2010/main" val="1885296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4629150"/>
            <a:ext cx="9144000" cy="514350"/>
          </a:xfrm>
          <a:prstGeom prst="rect">
            <a:avLst/>
          </a:prstGeom>
          <a:solidFill>
            <a:srgbClr val="3F4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rgbClr val="F4F6FC"/>
                </a:solidFill>
              </a:ln>
              <a:solidFill>
                <a:srgbClr val="F4F6FC"/>
              </a:solidFill>
            </a:endParaRPr>
          </a:p>
        </p:txBody>
      </p:sp>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9" indent="0">
              <a:buNone/>
              <a:defRPr sz="2800"/>
            </a:lvl2pPr>
            <a:lvl3pPr marL="914259" indent="0">
              <a:buNone/>
              <a:defRPr sz="2400"/>
            </a:lvl3pPr>
            <a:lvl4pPr marL="1371388" indent="0">
              <a:buNone/>
              <a:defRPr sz="2000"/>
            </a:lvl4pPr>
            <a:lvl5pPr marL="1828517" indent="0">
              <a:buNone/>
              <a:defRPr sz="2000"/>
            </a:lvl5pPr>
            <a:lvl6pPr marL="2285647" indent="0">
              <a:buNone/>
              <a:defRPr sz="2000"/>
            </a:lvl6pPr>
            <a:lvl7pPr marL="2742776" indent="0">
              <a:buNone/>
              <a:defRPr sz="2000"/>
            </a:lvl7pPr>
            <a:lvl8pPr marL="3199905" indent="0">
              <a:buNone/>
              <a:defRPr sz="2000"/>
            </a:lvl8pPr>
            <a:lvl9pPr marL="3657035"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FD0B4B7A-5BBA-4E51-9FDE-DC8BAA2CA8D1}" type="slidenum">
              <a:rPr lang="en-US" smtClean="0"/>
              <a:pPr/>
              <a:t>‹#›</a:t>
            </a:fld>
            <a:endParaRPr lang="en-US"/>
          </a:p>
        </p:txBody>
      </p:sp>
      <p:pic>
        <p:nvPicPr>
          <p:cNvPr id="9" name="Picture 8"/>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9637" y="4665828"/>
            <a:ext cx="437668" cy="440995"/>
          </a:xfrm>
          <a:prstGeom prst="rect">
            <a:avLst/>
          </a:prstGeom>
        </p:spPr>
      </p:pic>
      <p:cxnSp>
        <p:nvCxnSpPr>
          <p:cNvPr id="10" name="Straight Connector 9"/>
          <p:cNvCxnSpPr/>
          <p:nvPr userDrawn="1"/>
        </p:nvCxnSpPr>
        <p:spPr>
          <a:xfrm>
            <a:off x="1905000" y="4025504"/>
            <a:ext cx="533400" cy="0"/>
          </a:xfrm>
          <a:prstGeom prst="line">
            <a:avLst/>
          </a:prstGeom>
          <a:ln w="28575">
            <a:solidFill>
              <a:srgbClr val="FEBE0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173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p:nvPr userDrawn="1"/>
        </p:nvSpPr>
        <p:spPr>
          <a:xfrm>
            <a:off x="0" y="4629150"/>
            <a:ext cx="9144000" cy="514350"/>
          </a:xfrm>
          <a:prstGeom prst="rect">
            <a:avLst/>
          </a:prstGeom>
          <a:solidFill>
            <a:srgbClr val="3F4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rgbClr val="F4F6FC"/>
                </a:solidFill>
              </a:ln>
              <a:solidFill>
                <a:srgbClr val="F4F6FC"/>
              </a:solidFill>
            </a:endParaRP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0B4B7A-5BBA-4E51-9FDE-DC8BAA2CA8D1}" type="slidenum">
              <a:rPr lang="en-US" smtClean="0"/>
              <a:pPr/>
              <a:t>‹#›</a:t>
            </a:fld>
            <a:endParaRPr lang="en-US"/>
          </a:p>
        </p:txBody>
      </p:sp>
      <p:cxnSp>
        <p:nvCxnSpPr>
          <p:cNvPr id="7" name="Straight Connector 6"/>
          <p:cNvCxnSpPr/>
          <p:nvPr userDrawn="1"/>
        </p:nvCxnSpPr>
        <p:spPr>
          <a:xfrm>
            <a:off x="533400" y="1088295"/>
            <a:ext cx="533400" cy="0"/>
          </a:xfrm>
          <a:prstGeom prst="line">
            <a:avLst/>
          </a:prstGeom>
          <a:ln w="28575">
            <a:solidFill>
              <a:srgbClr val="FEBE0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9637" y="4665828"/>
            <a:ext cx="437668" cy="440995"/>
          </a:xfrm>
          <a:prstGeom prst="rect">
            <a:avLst/>
          </a:prstGeom>
        </p:spPr>
      </p:pic>
    </p:spTree>
    <p:extLst>
      <p:ext uri="{BB962C8B-B14F-4D97-AF65-F5344CB8AC3E}">
        <p14:creationId xmlns:p14="http://schemas.microsoft.com/office/powerpoint/2010/main" val="2164169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p:cNvSpPr/>
          <p:nvPr userDrawn="1"/>
        </p:nvSpPr>
        <p:spPr>
          <a:xfrm>
            <a:off x="0" y="4629150"/>
            <a:ext cx="9144000" cy="514350"/>
          </a:xfrm>
          <a:prstGeom prst="rect">
            <a:avLst/>
          </a:prstGeom>
          <a:solidFill>
            <a:srgbClr val="3F4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rgbClr val="F4F6FC"/>
                </a:solidFill>
              </a:ln>
              <a:solidFill>
                <a:srgbClr val="F4F6FC"/>
              </a:solidFill>
            </a:endParaRPr>
          </a:p>
        </p:txBody>
      </p:sp>
      <p:sp>
        <p:nvSpPr>
          <p:cNvPr id="2" name="Vertical Title 1"/>
          <p:cNvSpPr>
            <a:spLocks noGrp="1"/>
          </p:cNvSpPr>
          <p:nvPr>
            <p:ph type="title" orient="vert"/>
          </p:nvPr>
        </p:nvSpPr>
        <p:spPr>
          <a:xfrm>
            <a:off x="6629400" y="205980"/>
            <a:ext cx="2057400" cy="4388644"/>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0B4B7A-5BBA-4E51-9FDE-DC8BAA2CA8D1}" type="slidenum">
              <a:rPr lang="en-US" smtClean="0"/>
              <a:pPr/>
              <a:t>‹#›</a:t>
            </a:fld>
            <a:endParaRPr lang="en-US"/>
          </a:p>
        </p:txBody>
      </p:sp>
      <p:cxnSp>
        <p:nvCxnSpPr>
          <p:cNvPr id="7" name="Straight Connector 6"/>
          <p:cNvCxnSpPr/>
          <p:nvPr userDrawn="1"/>
        </p:nvCxnSpPr>
        <p:spPr>
          <a:xfrm>
            <a:off x="6645442" y="205981"/>
            <a:ext cx="0" cy="421545"/>
          </a:xfrm>
          <a:prstGeom prst="line">
            <a:avLst/>
          </a:prstGeom>
          <a:ln w="28575">
            <a:solidFill>
              <a:srgbClr val="FEBE0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9637" y="4665828"/>
            <a:ext cx="437668" cy="440995"/>
          </a:xfrm>
          <a:prstGeom prst="rect">
            <a:avLst/>
          </a:prstGeom>
        </p:spPr>
      </p:pic>
    </p:spTree>
    <p:extLst>
      <p:ext uri="{BB962C8B-B14F-4D97-AF65-F5344CB8AC3E}">
        <p14:creationId xmlns:p14="http://schemas.microsoft.com/office/powerpoint/2010/main" val="427987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A9E72-136C-1649-A777-EDC4CE1F2372}"/>
              </a:ext>
            </a:extLst>
          </p:cNvPr>
          <p:cNvSpPr>
            <a:spLocks noGrp="1"/>
          </p:cNvSpPr>
          <p:nvPr>
            <p:ph type="title"/>
          </p:nvPr>
        </p:nvSpPr>
        <p:spPr>
          <a:xfrm>
            <a:off x="629842" y="342900"/>
            <a:ext cx="2949177" cy="1200150"/>
          </a:xfrm>
          <a:prstGeom prst="rect">
            <a:avLst/>
          </a:prstGeom>
        </p:spPr>
        <p:txBody>
          <a:bodyPr anchor="b"/>
          <a:lstStyle>
            <a:lvl1pPr>
              <a:defRPr sz="2400" b="1" i="0">
                <a:latin typeface="Rubik" panose="020B0604020202020204" charset="0"/>
                <a:cs typeface="Rubik" panose="020B060402020202020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655D9AF-0F7F-F54F-8220-0D79DE3424C7}"/>
              </a:ext>
            </a:extLst>
          </p:cNvPr>
          <p:cNvSpPr>
            <a:spLocks noGrp="1"/>
          </p:cNvSpPr>
          <p:nvPr>
            <p:ph idx="1"/>
          </p:nvPr>
        </p:nvSpPr>
        <p:spPr>
          <a:xfrm>
            <a:off x="3887391" y="740570"/>
            <a:ext cx="4629151" cy="3655219"/>
          </a:xfrm>
          <a:prstGeom prst="rect">
            <a:avLst/>
          </a:prstGeom>
        </p:spPr>
        <p:txBody>
          <a:bodyPr/>
          <a:lstStyle>
            <a:lvl1pPr>
              <a:defRPr sz="2400" b="0" i="0">
                <a:latin typeface="Rubik" panose="020B0604020202020204" charset="0"/>
                <a:cs typeface="Rubik" panose="020B0604020202020204" charset="0"/>
              </a:defRPr>
            </a:lvl1pPr>
            <a:lvl2pPr>
              <a:defRPr sz="2100" b="0" i="0">
                <a:latin typeface="Rubik" panose="020B0604020202020204" charset="0"/>
                <a:cs typeface="Rubik" panose="020B0604020202020204" charset="0"/>
              </a:defRPr>
            </a:lvl2pPr>
            <a:lvl3pPr>
              <a:defRPr sz="1800" b="0" i="0">
                <a:latin typeface="Rubik" panose="020B0604020202020204" charset="0"/>
                <a:cs typeface="Rubik" panose="020B0604020202020204" charset="0"/>
              </a:defRPr>
            </a:lvl3pPr>
            <a:lvl4pPr>
              <a:defRPr sz="1500" b="0" i="0">
                <a:latin typeface="Rubik" panose="020B0604020202020204" charset="0"/>
                <a:cs typeface="Rubik" panose="020B0604020202020204" charset="0"/>
              </a:defRPr>
            </a:lvl4pPr>
            <a:lvl5pPr>
              <a:defRPr sz="1500" b="0" i="0">
                <a:latin typeface="Rubik" panose="020B0604020202020204" charset="0"/>
                <a:cs typeface="Rubik" panose="020B060402020202020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5FF977-20E1-9B4B-9E04-93D1ED9AA449}"/>
              </a:ext>
            </a:extLst>
          </p:cNvPr>
          <p:cNvSpPr>
            <a:spLocks noGrp="1"/>
          </p:cNvSpPr>
          <p:nvPr>
            <p:ph type="body" sz="half" idx="2"/>
          </p:nvPr>
        </p:nvSpPr>
        <p:spPr>
          <a:xfrm>
            <a:off x="629842" y="1543051"/>
            <a:ext cx="2949177" cy="2858691"/>
          </a:xfrm>
          <a:prstGeom prst="rect">
            <a:avLst/>
          </a:prstGeom>
        </p:spPr>
        <p:txBody>
          <a:bodyPr/>
          <a:lstStyle>
            <a:lvl1pPr marL="0" indent="0">
              <a:buNone/>
              <a:defRPr sz="1200" b="0" i="0">
                <a:latin typeface="Rubik" panose="020B0604020202020204" charset="0"/>
                <a:cs typeface="Rubik" panose="020B060402020202020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5" name="Google Shape;37;p8">
            <a:extLst>
              <a:ext uri="{FF2B5EF4-FFF2-40B4-BE49-F238E27FC236}">
                <a16:creationId xmlns:a16="http://schemas.microsoft.com/office/drawing/2014/main" id="{53BE7EC3-751A-49D0-85D4-C3BAE01571DF}"/>
              </a:ext>
            </a:extLst>
          </p:cNvPr>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2681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BFBF-4EFF-4876-8C08-8F8C35B8138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1E11153-CB15-4E09-8797-E2C8185D66C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1F9C3F5-3DCD-4819-9185-966D188CD11A}"/>
              </a:ext>
            </a:extLst>
          </p:cNvPr>
          <p:cNvSpPr>
            <a:spLocks noGrp="1"/>
          </p:cNvSpPr>
          <p:nvPr>
            <p:ph type="dt" sz="half" idx="10"/>
          </p:nvPr>
        </p:nvSpPr>
        <p:spPr/>
        <p:txBody>
          <a:bodyPr/>
          <a:lstStyle/>
          <a:p>
            <a:fld id="{E35FFD17-C6BF-410D-9FE2-6FEF925692E9}" type="datetimeFigureOut">
              <a:rPr lang="en-US" smtClean="0"/>
              <a:t>2/29/2024</a:t>
            </a:fld>
            <a:endParaRPr lang="en-US"/>
          </a:p>
        </p:txBody>
      </p:sp>
      <p:sp>
        <p:nvSpPr>
          <p:cNvPr id="5" name="Footer Placeholder 4">
            <a:extLst>
              <a:ext uri="{FF2B5EF4-FFF2-40B4-BE49-F238E27FC236}">
                <a16:creationId xmlns:a16="http://schemas.microsoft.com/office/drawing/2014/main" id="{38397D3F-6FB1-4999-ACF3-D1A4FF7BB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D6425-2C73-4808-B6DC-13A17F9C5B32}"/>
              </a:ext>
            </a:extLst>
          </p:cNvPr>
          <p:cNvSpPr>
            <a:spLocks noGrp="1"/>
          </p:cNvSpPr>
          <p:nvPr>
            <p:ph type="sldNum" sz="quarter" idx="12"/>
          </p:nvPr>
        </p:nvSpPr>
        <p:spPr/>
        <p:txBody>
          <a:bodyPr/>
          <a:lstStyle/>
          <a:p>
            <a:fld id="{46B4E2DD-F1D0-465B-A056-F3AE0C87AE9A}" type="slidenum">
              <a:rPr lang="en-US" smtClean="0"/>
              <a:t>‹#›</a:t>
            </a:fld>
            <a:endParaRPr lang="en-US"/>
          </a:p>
        </p:txBody>
      </p:sp>
    </p:spTree>
    <p:extLst>
      <p:ext uri="{BB962C8B-B14F-4D97-AF65-F5344CB8AC3E}">
        <p14:creationId xmlns:p14="http://schemas.microsoft.com/office/powerpoint/2010/main" val="1708768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D4A9-2857-453F-88C5-21E05DC7A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5A04DA-4C15-4B54-8509-E17A177923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DF33B-2CD7-4C95-9773-3CD69DC9D144}"/>
              </a:ext>
            </a:extLst>
          </p:cNvPr>
          <p:cNvSpPr>
            <a:spLocks noGrp="1"/>
          </p:cNvSpPr>
          <p:nvPr>
            <p:ph type="dt" sz="half" idx="10"/>
          </p:nvPr>
        </p:nvSpPr>
        <p:spPr/>
        <p:txBody>
          <a:bodyPr/>
          <a:lstStyle/>
          <a:p>
            <a:fld id="{E35FFD17-C6BF-410D-9FE2-6FEF925692E9}" type="datetimeFigureOut">
              <a:rPr lang="en-US" smtClean="0"/>
              <a:t>2/29/2024</a:t>
            </a:fld>
            <a:endParaRPr lang="en-US"/>
          </a:p>
        </p:txBody>
      </p:sp>
      <p:sp>
        <p:nvSpPr>
          <p:cNvPr id="5" name="Footer Placeholder 4">
            <a:extLst>
              <a:ext uri="{FF2B5EF4-FFF2-40B4-BE49-F238E27FC236}">
                <a16:creationId xmlns:a16="http://schemas.microsoft.com/office/drawing/2014/main" id="{F29037CC-625E-4FF5-B6AC-0A781A0A3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C7A8E-5980-433D-8CC0-F0366E428013}"/>
              </a:ext>
            </a:extLst>
          </p:cNvPr>
          <p:cNvSpPr>
            <a:spLocks noGrp="1"/>
          </p:cNvSpPr>
          <p:nvPr>
            <p:ph type="sldNum" sz="quarter" idx="12"/>
          </p:nvPr>
        </p:nvSpPr>
        <p:spPr/>
        <p:txBody>
          <a:bodyPr/>
          <a:lstStyle/>
          <a:p>
            <a:fld id="{46B4E2DD-F1D0-465B-A056-F3AE0C87AE9A}" type="slidenum">
              <a:rPr lang="en-US" smtClean="0"/>
              <a:t>‹#›</a:t>
            </a:fld>
            <a:endParaRPr lang="en-US"/>
          </a:p>
        </p:txBody>
      </p:sp>
    </p:spTree>
    <p:extLst>
      <p:ext uri="{BB962C8B-B14F-4D97-AF65-F5344CB8AC3E}">
        <p14:creationId xmlns:p14="http://schemas.microsoft.com/office/powerpoint/2010/main" val="4531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27B76-56B4-4512-936D-B0305008C3E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E2BADCB-6490-44B8-A45F-C5854DD3550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4B765-B240-4F73-A8CC-5168BC0B2207}"/>
              </a:ext>
            </a:extLst>
          </p:cNvPr>
          <p:cNvSpPr>
            <a:spLocks noGrp="1"/>
          </p:cNvSpPr>
          <p:nvPr>
            <p:ph type="dt" sz="half" idx="10"/>
          </p:nvPr>
        </p:nvSpPr>
        <p:spPr/>
        <p:txBody>
          <a:bodyPr/>
          <a:lstStyle/>
          <a:p>
            <a:fld id="{E35FFD17-C6BF-410D-9FE2-6FEF925692E9}" type="datetimeFigureOut">
              <a:rPr lang="en-US" smtClean="0"/>
              <a:t>2/29/2024</a:t>
            </a:fld>
            <a:endParaRPr lang="en-US"/>
          </a:p>
        </p:txBody>
      </p:sp>
      <p:sp>
        <p:nvSpPr>
          <p:cNvPr id="5" name="Footer Placeholder 4">
            <a:extLst>
              <a:ext uri="{FF2B5EF4-FFF2-40B4-BE49-F238E27FC236}">
                <a16:creationId xmlns:a16="http://schemas.microsoft.com/office/drawing/2014/main" id="{40255A07-96AE-4548-A3BD-5FD4259B4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5DD36-9008-4E3B-930C-C460EDC8F1B6}"/>
              </a:ext>
            </a:extLst>
          </p:cNvPr>
          <p:cNvSpPr>
            <a:spLocks noGrp="1"/>
          </p:cNvSpPr>
          <p:nvPr>
            <p:ph type="sldNum" sz="quarter" idx="12"/>
          </p:nvPr>
        </p:nvSpPr>
        <p:spPr/>
        <p:txBody>
          <a:bodyPr/>
          <a:lstStyle/>
          <a:p>
            <a:fld id="{46B4E2DD-F1D0-465B-A056-F3AE0C87AE9A}" type="slidenum">
              <a:rPr lang="en-US" smtClean="0"/>
              <a:t>‹#›</a:t>
            </a:fld>
            <a:endParaRPr lang="en-US"/>
          </a:p>
        </p:txBody>
      </p:sp>
    </p:spTree>
    <p:extLst>
      <p:ext uri="{BB962C8B-B14F-4D97-AF65-F5344CB8AC3E}">
        <p14:creationId xmlns:p14="http://schemas.microsoft.com/office/powerpoint/2010/main" val="983870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9DF0-F3F8-4D06-866C-327AD2D32E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7EDDD-B3F4-433C-BFB9-DFE6AB00D33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02E04A-6CB9-4615-AC67-7A2DE6CBC65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2075F4-CBB3-44A0-A0DE-DDA032738224}"/>
              </a:ext>
            </a:extLst>
          </p:cNvPr>
          <p:cNvSpPr>
            <a:spLocks noGrp="1"/>
          </p:cNvSpPr>
          <p:nvPr>
            <p:ph type="dt" sz="half" idx="10"/>
          </p:nvPr>
        </p:nvSpPr>
        <p:spPr/>
        <p:txBody>
          <a:bodyPr/>
          <a:lstStyle/>
          <a:p>
            <a:fld id="{E35FFD17-C6BF-410D-9FE2-6FEF925692E9}" type="datetimeFigureOut">
              <a:rPr lang="en-US" smtClean="0"/>
              <a:t>2/29/2024</a:t>
            </a:fld>
            <a:endParaRPr lang="en-US"/>
          </a:p>
        </p:txBody>
      </p:sp>
      <p:sp>
        <p:nvSpPr>
          <p:cNvPr id="6" name="Footer Placeholder 5">
            <a:extLst>
              <a:ext uri="{FF2B5EF4-FFF2-40B4-BE49-F238E27FC236}">
                <a16:creationId xmlns:a16="http://schemas.microsoft.com/office/drawing/2014/main" id="{1B70C6D7-EF8B-40A2-9A2B-72F4D44172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ED9E46-103C-4B9E-8B87-72C70A92A84F}"/>
              </a:ext>
            </a:extLst>
          </p:cNvPr>
          <p:cNvSpPr>
            <a:spLocks noGrp="1"/>
          </p:cNvSpPr>
          <p:nvPr>
            <p:ph type="sldNum" sz="quarter" idx="12"/>
          </p:nvPr>
        </p:nvSpPr>
        <p:spPr/>
        <p:txBody>
          <a:bodyPr/>
          <a:lstStyle/>
          <a:p>
            <a:fld id="{46B4E2DD-F1D0-465B-A056-F3AE0C87AE9A}" type="slidenum">
              <a:rPr lang="en-US" smtClean="0"/>
              <a:t>‹#›</a:t>
            </a:fld>
            <a:endParaRPr lang="en-US"/>
          </a:p>
        </p:txBody>
      </p:sp>
    </p:spTree>
    <p:extLst>
      <p:ext uri="{BB962C8B-B14F-4D97-AF65-F5344CB8AC3E}">
        <p14:creationId xmlns:p14="http://schemas.microsoft.com/office/powerpoint/2010/main" val="666223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B8EE-99DC-4029-B5BC-C65EAA8101A2}"/>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EC5C63-46B3-4C85-B1C6-F60C137ECB0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0583FCD-796F-4123-B348-B5E49C1AA07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FA7878-FDB5-4F35-95E1-A43919E03F4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B5340-2A15-4149-A6DF-DF318F0FD90B}"/>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89490-99D9-40D0-95C8-7B4EF8A9E4E7}"/>
              </a:ext>
            </a:extLst>
          </p:cNvPr>
          <p:cNvSpPr>
            <a:spLocks noGrp="1"/>
          </p:cNvSpPr>
          <p:nvPr>
            <p:ph type="dt" sz="half" idx="10"/>
          </p:nvPr>
        </p:nvSpPr>
        <p:spPr/>
        <p:txBody>
          <a:bodyPr/>
          <a:lstStyle/>
          <a:p>
            <a:fld id="{E35FFD17-C6BF-410D-9FE2-6FEF925692E9}" type="datetimeFigureOut">
              <a:rPr lang="en-US" smtClean="0"/>
              <a:t>2/29/2024</a:t>
            </a:fld>
            <a:endParaRPr lang="en-US"/>
          </a:p>
        </p:txBody>
      </p:sp>
      <p:sp>
        <p:nvSpPr>
          <p:cNvPr id="8" name="Footer Placeholder 7">
            <a:extLst>
              <a:ext uri="{FF2B5EF4-FFF2-40B4-BE49-F238E27FC236}">
                <a16:creationId xmlns:a16="http://schemas.microsoft.com/office/drawing/2014/main" id="{5D4931AC-308A-4F78-90F2-27B4EEA1C7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A5B3E6-7AFC-4A4A-A613-8AEC1EC15CDD}"/>
              </a:ext>
            </a:extLst>
          </p:cNvPr>
          <p:cNvSpPr>
            <a:spLocks noGrp="1"/>
          </p:cNvSpPr>
          <p:nvPr>
            <p:ph type="sldNum" sz="quarter" idx="12"/>
          </p:nvPr>
        </p:nvSpPr>
        <p:spPr/>
        <p:txBody>
          <a:bodyPr/>
          <a:lstStyle/>
          <a:p>
            <a:fld id="{46B4E2DD-F1D0-465B-A056-F3AE0C87AE9A}" type="slidenum">
              <a:rPr lang="en-US" smtClean="0"/>
              <a:t>‹#›</a:t>
            </a:fld>
            <a:endParaRPr lang="en-US"/>
          </a:p>
        </p:txBody>
      </p:sp>
    </p:spTree>
    <p:extLst>
      <p:ext uri="{BB962C8B-B14F-4D97-AF65-F5344CB8AC3E}">
        <p14:creationId xmlns:p14="http://schemas.microsoft.com/office/powerpoint/2010/main" val="3742648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C598-A9C5-43DB-A0F1-9F2769520F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A7806-D039-4DE4-A61A-C500E722A4F0}"/>
              </a:ext>
            </a:extLst>
          </p:cNvPr>
          <p:cNvSpPr>
            <a:spLocks noGrp="1"/>
          </p:cNvSpPr>
          <p:nvPr>
            <p:ph type="dt" sz="half" idx="10"/>
          </p:nvPr>
        </p:nvSpPr>
        <p:spPr/>
        <p:txBody>
          <a:bodyPr/>
          <a:lstStyle/>
          <a:p>
            <a:fld id="{E35FFD17-C6BF-410D-9FE2-6FEF925692E9}" type="datetimeFigureOut">
              <a:rPr lang="en-US" smtClean="0"/>
              <a:t>2/29/2024</a:t>
            </a:fld>
            <a:endParaRPr lang="en-US"/>
          </a:p>
        </p:txBody>
      </p:sp>
      <p:sp>
        <p:nvSpPr>
          <p:cNvPr id="4" name="Footer Placeholder 3">
            <a:extLst>
              <a:ext uri="{FF2B5EF4-FFF2-40B4-BE49-F238E27FC236}">
                <a16:creationId xmlns:a16="http://schemas.microsoft.com/office/drawing/2014/main" id="{3FF7CA3B-EB48-4094-94FC-F382AF781E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249BBC-CC0B-4B39-9D67-A807C3984DC2}"/>
              </a:ext>
            </a:extLst>
          </p:cNvPr>
          <p:cNvSpPr>
            <a:spLocks noGrp="1"/>
          </p:cNvSpPr>
          <p:nvPr>
            <p:ph type="sldNum" sz="quarter" idx="12"/>
          </p:nvPr>
        </p:nvSpPr>
        <p:spPr/>
        <p:txBody>
          <a:bodyPr/>
          <a:lstStyle/>
          <a:p>
            <a:fld id="{46B4E2DD-F1D0-465B-A056-F3AE0C87AE9A}" type="slidenum">
              <a:rPr lang="en-US" smtClean="0"/>
              <a:t>‹#›</a:t>
            </a:fld>
            <a:endParaRPr lang="en-US"/>
          </a:p>
        </p:txBody>
      </p:sp>
    </p:spTree>
    <p:extLst>
      <p:ext uri="{BB962C8B-B14F-4D97-AF65-F5344CB8AC3E}">
        <p14:creationId xmlns:p14="http://schemas.microsoft.com/office/powerpoint/2010/main" val="3491843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F728C-64F3-4BE8-91F2-29B4FEAA37AA}"/>
              </a:ext>
            </a:extLst>
          </p:cNvPr>
          <p:cNvSpPr>
            <a:spLocks noGrp="1"/>
          </p:cNvSpPr>
          <p:nvPr>
            <p:ph type="dt" sz="half" idx="10"/>
          </p:nvPr>
        </p:nvSpPr>
        <p:spPr/>
        <p:txBody>
          <a:bodyPr/>
          <a:lstStyle/>
          <a:p>
            <a:fld id="{E35FFD17-C6BF-410D-9FE2-6FEF925692E9}" type="datetimeFigureOut">
              <a:rPr lang="en-US" smtClean="0"/>
              <a:t>2/29/2024</a:t>
            </a:fld>
            <a:endParaRPr lang="en-US"/>
          </a:p>
        </p:txBody>
      </p:sp>
      <p:sp>
        <p:nvSpPr>
          <p:cNvPr id="3" name="Footer Placeholder 2">
            <a:extLst>
              <a:ext uri="{FF2B5EF4-FFF2-40B4-BE49-F238E27FC236}">
                <a16:creationId xmlns:a16="http://schemas.microsoft.com/office/drawing/2014/main" id="{85CC8B2C-34E9-46FD-ADAD-2C59E027E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0F37EF-D181-408C-AB5F-8B71BA8DB090}"/>
              </a:ext>
            </a:extLst>
          </p:cNvPr>
          <p:cNvSpPr>
            <a:spLocks noGrp="1"/>
          </p:cNvSpPr>
          <p:nvPr>
            <p:ph type="sldNum" sz="quarter" idx="12"/>
          </p:nvPr>
        </p:nvSpPr>
        <p:spPr/>
        <p:txBody>
          <a:bodyPr/>
          <a:lstStyle/>
          <a:p>
            <a:fld id="{46B4E2DD-F1D0-465B-A056-F3AE0C87AE9A}" type="slidenum">
              <a:rPr lang="en-US" smtClean="0"/>
              <a:t>‹#›</a:t>
            </a:fld>
            <a:endParaRPr lang="en-US"/>
          </a:p>
        </p:txBody>
      </p:sp>
    </p:spTree>
    <p:extLst>
      <p:ext uri="{BB962C8B-B14F-4D97-AF65-F5344CB8AC3E}">
        <p14:creationId xmlns:p14="http://schemas.microsoft.com/office/powerpoint/2010/main" val="1954297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88C4-D5EA-4612-8775-69C6F374344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AFC5EFE-686B-4BC1-B79E-F5AAC68E75F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CA32DE-652D-4C5B-8A48-02D331E89F7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24E9EB-0EBE-4EE9-93F5-A7099E2F9F83}"/>
              </a:ext>
            </a:extLst>
          </p:cNvPr>
          <p:cNvSpPr>
            <a:spLocks noGrp="1"/>
          </p:cNvSpPr>
          <p:nvPr>
            <p:ph type="dt" sz="half" idx="10"/>
          </p:nvPr>
        </p:nvSpPr>
        <p:spPr/>
        <p:txBody>
          <a:bodyPr/>
          <a:lstStyle/>
          <a:p>
            <a:fld id="{E35FFD17-C6BF-410D-9FE2-6FEF925692E9}" type="datetimeFigureOut">
              <a:rPr lang="en-US" smtClean="0"/>
              <a:t>2/29/2024</a:t>
            </a:fld>
            <a:endParaRPr lang="en-US"/>
          </a:p>
        </p:txBody>
      </p:sp>
      <p:sp>
        <p:nvSpPr>
          <p:cNvPr id="6" name="Footer Placeholder 5">
            <a:extLst>
              <a:ext uri="{FF2B5EF4-FFF2-40B4-BE49-F238E27FC236}">
                <a16:creationId xmlns:a16="http://schemas.microsoft.com/office/drawing/2014/main" id="{8041B15E-FCC5-4045-A0DE-A1D5EA51F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EBA17-2E89-492D-A34C-B911603EDA89}"/>
              </a:ext>
            </a:extLst>
          </p:cNvPr>
          <p:cNvSpPr>
            <a:spLocks noGrp="1"/>
          </p:cNvSpPr>
          <p:nvPr>
            <p:ph type="sldNum" sz="quarter" idx="12"/>
          </p:nvPr>
        </p:nvSpPr>
        <p:spPr/>
        <p:txBody>
          <a:bodyPr/>
          <a:lstStyle/>
          <a:p>
            <a:fld id="{46B4E2DD-F1D0-465B-A056-F3AE0C87AE9A}" type="slidenum">
              <a:rPr lang="en-US" smtClean="0"/>
              <a:t>‹#›</a:t>
            </a:fld>
            <a:endParaRPr lang="en-US"/>
          </a:p>
        </p:txBody>
      </p:sp>
    </p:spTree>
    <p:extLst>
      <p:ext uri="{BB962C8B-B14F-4D97-AF65-F5344CB8AC3E}">
        <p14:creationId xmlns:p14="http://schemas.microsoft.com/office/powerpoint/2010/main" val="1365049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2944-CA5C-425A-BE40-12B676FC035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6EB7303-DDDE-4581-A922-AE89BE2E949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260665D-B31A-48B9-B382-ADD32607AEB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7680D9-8EEB-49B6-9DC6-C2433E2A496D}"/>
              </a:ext>
            </a:extLst>
          </p:cNvPr>
          <p:cNvSpPr>
            <a:spLocks noGrp="1"/>
          </p:cNvSpPr>
          <p:nvPr>
            <p:ph type="dt" sz="half" idx="10"/>
          </p:nvPr>
        </p:nvSpPr>
        <p:spPr/>
        <p:txBody>
          <a:bodyPr/>
          <a:lstStyle/>
          <a:p>
            <a:fld id="{E35FFD17-C6BF-410D-9FE2-6FEF925692E9}" type="datetimeFigureOut">
              <a:rPr lang="en-US" smtClean="0"/>
              <a:t>2/29/2024</a:t>
            </a:fld>
            <a:endParaRPr lang="en-US"/>
          </a:p>
        </p:txBody>
      </p:sp>
      <p:sp>
        <p:nvSpPr>
          <p:cNvPr id="6" name="Footer Placeholder 5">
            <a:extLst>
              <a:ext uri="{FF2B5EF4-FFF2-40B4-BE49-F238E27FC236}">
                <a16:creationId xmlns:a16="http://schemas.microsoft.com/office/drawing/2014/main" id="{9E1E0B19-738B-4E59-AE89-E56AE860E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FAFB30-28A4-4502-AC3C-4FCD3E2B387B}"/>
              </a:ext>
            </a:extLst>
          </p:cNvPr>
          <p:cNvSpPr>
            <a:spLocks noGrp="1"/>
          </p:cNvSpPr>
          <p:nvPr>
            <p:ph type="sldNum" sz="quarter" idx="12"/>
          </p:nvPr>
        </p:nvSpPr>
        <p:spPr/>
        <p:txBody>
          <a:bodyPr/>
          <a:lstStyle/>
          <a:p>
            <a:fld id="{46B4E2DD-F1D0-465B-A056-F3AE0C87AE9A}" type="slidenum">
              <a:rPr lang="en-US" smtClean="0"/>
              <a:t>‹#›</a:t>
            </a:fld>
            <a:endParaRPr lang="en-US"/>
          </a:p>
        </p:txBody>
      </p:sp>
    </p:spTree>
    <p:extLst>
      <p:ext uri="{BB962C8B-B14F-4D97-AF65-F5344CB8AC3E}">
        <p14:creationId xmlns:p14="http://schemas.microsoft.com/office/powerpoint/2010/main" val="378215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A048-CE91-470B-9B2E-C3014EC0E6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99AB07-4341-4301-8C57-B5F8D33DA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1BFDD-156F-45C5-AED8-F5958F55F994}"/>
              </a:ext>
            </a:extLst>
          </p:cNvPr>
          <p:cNvSpPr>
            <a:spLocks noGrp="1"/>
          </p:cNvSpPr>
          <p:nvPr>
            <p:ph type="dt" sz="half" idx="10"/>
          </p:nvPr>
        </p:nvSpPr>
        <p:spPr/>
        <p:txBody>
          <a:bodyPr/>
          <a:lstStyle/>
          <a:p>
            <a:fld id="{E35FFD17-C6BF-410D-9FE2-6FEF925692E9}" type="datetimeFigureOut">
              <a:rPr lang="en-US" smtClean="0"/>
              <a:t>2/29/2024</a:t>
            </a:fld>
            <a:endParaRPr lang="en-US"/>
          </a:p>
        </p:txBody>
      </p:sp>
      <p:sp>
        <p:nvSpPr>
          <p:cNvPr id="5" name="Footer Placeholder 4">
            <a:extLst>
              <a:ext uri="{FF2B5EF4-FFF2-40B4-BE49-F238E27FC236}">
                <a16:creationId xmlns:a16="http://schemas.microsoft.com/office/drawing/2014/main" id="{C572274A-8AA6-4D71-9A90-D1B2644F5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49AD1-1D13-4AE9-A6E5-8823D99FD978}"/>
              </a:ext>
            </a:extLst>
          </p:cNvPr>
          <p:cNvSpPr>
            <a:spLocks noGrp="1"/>
          </p:cNvSpPr>
          <p:nvPr>
            <p:ph type="sldNum" sz="quarter" idx="12"/>
          </p:nvPr>
        </p:nvSpPr>
        <p:spPr/>
        <p:txBody>
          <a:bodyPr/>
          <a:lstStyle/>
          <a:p>
            <a:fld id="{46B4E2DD-F1D0-465B-A056-F3AE0C87AE9A}" type="slidenum">
              <a:rPr lang="en-US" smtClean="0"/>
              <a:t>‹#›</a:t>
            </a:fld>
            <a:endParaRPr lang="en-US"/>
          </a:p>
        </p:txBody>
      </p:sp>
    </p:spTree>
    <p:extLst>
      <p:ext uri="{BB962C8B-B14F-4D97-AF65-F5344CB8AC3E}">
        <p14:creationId xmlns:p14="http://schemas.microsoft.com/office/powerpoint/2010/main" val="369377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6CA89-EDB8-A24A-9568-3A65CBE49EC1}"/>
              </a:ext>
            </a:extLst>
          </p:cNvPr>
          <p:cNvSpPr>
            <a:spLocks noGrp="1"/>
          </p:cNvSpPr>
          <p:nvPr>
            <p:ph type="title"/>
          </p:nvPr>
        </p:nvSpPr>
        <p:spPr>
          <a:xfrm>
            <a:off x="629842" y="342900"/>
            <a:ext cx="2949177" cy="1200150"/>
          </a:xfrm>
          <a:prstGeom prst="rect">
            <a:avLst/>
          </a:prstGeom>
        </p:spPr>
        <p:txBody>
          <a:bodyPr anchor="b"/>
          <a:lstStyle>
            <a:lvl1pPr>
              <a:defRPr sz="2400" b="1" i="0">
                <a:latin typeface="Rubik" panose="020B0604020202020204" charset="0"/>
                <a:cs typeface="Rubik" panose="020B060402020202020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AF19EFE7-746B-9747-9046-9DCB7C1A3D87}"/>
              </a:ext>
            </a:extLst>
          </p:cNvPr>
          <p:cNvSpPr>
            <a:spLocks noGrp="1"/>
          </p:cNvSpPr>
          <p:nvPr>
            <p:ph type="pic" idx="1"/>
          </p:nvPr>
        </p:nvSpPr>
        <p:spPr>
          <a:xfrm>
            <a:off x="3887391" y="740570"/>
            <a:ext cx="4629151" cy="3655219"/>
          </a:xfrm>
          <a:prstGeom prst="rect">
            <a:avLst/>
          </a:prstGeom>
        </p:spPr>
        <p:txBody>
          <a:bodyPr/>
          <a:lstStyle>
            <a:lvl1pPr marL="0" indent="0">
              <a:buNone/>
              <a:defRPr sz="2400" b="0" i="0">
                <a:latin typeface="Rubik" panose="020B0604020202020204" charset="0"/>
                <a:cs typeface="Rubik" panose="020B060402020202020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dirty="0"/>
          </a:p>
        </p:txBody>
      </p:sp>
      <p:sp>
        <p:nvSpPr>
          <p:cNvPr id="4" name="Text Placeholder 3">
            <a:extLst>
              <a:ext uri="{FF2B5EF4-FFF2-40B4-BE49-F238E27FC236}">
                <a16:creationId xmlns:a16="http://schemas.microsoft.com/office/drawing/2014/main" id="{B15993FC-52F9-4C4C-B596-F867D83B6882}"/>
              </a:ext>
            </a:extLst>
          </p:cNvPr>
          <p:cNvSpPr>
            <a:spLocks noGrp="1"/>
          </p:cNvSpPr>
          <p:nvPr>
            <p:ph type="body" sz="half" idx="2"/>
          </p:nvPr>
        </p:nvSpPr>
        <p:spPr>
          <a:xfrm>
            <a:off x="629842" y="1543051"/>
            <a:ext cx="2949177" cy="2858691"/>
          </a:xfrm>
          <a:prstGeom prst="rect">
            <a:avLst/>
          </a:prstGeom>
        </p:spPr>
        <p:txBody>
          <a:bodyPr/>
          <a:lstStyle>
            <a:lvl1pPr marL="0" indent="0">
              <a:buNone/>
              <a:defRPr sz="1200" b="0" i="0">
                <a:latin typeface="Arial" panose="020B0604020202020204" pitchFamily="34" charset="0"/>
                <a:cs typeface="Arial" panose="020B060402020202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5" name="Google Shape;37;p8">
            <a:extLst>
              <a:ext uri="{FF2B5EF4-FFF2-40B4-BE49-F238E27FC236}">
                <a16:creationId xmlns:a16="http://schemas.microsoft.com/office/drawing/2014/main" id="{6A2BA662-9003-4A13-98DB-ECE8365CE0E0}"/>
              </a:ext>
            </a:extLst>
          </p:cNvPr>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7725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485FF1-4FD5-42AC-A34B-F3799A99A6AB}"/>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FA4D6-6A0B-42D7-B61A-FEEFC1BB4A3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1FE2A-9A39-4982-B098-5C5777CFCC8F}"/>
              </a:ext>
            </a:extLst>
          </p:cNvPr>
          <p:cNvSpPr>
            <a:spLocks noGrp="1"/>
          </p:cNvSpPr>
          <p:nvPr>
            <p:ph type="dt" sz="half" idx="10"/>
          </p:nvPr>
        </p:nvSpPr>
        <p:spPr/>
        <p:txBody>
          <a:bodyPr/>
          <a:lstStyle/>
          <a:p>
            <a:fld id="{E35FFD17-C6BF-410D-9FE2-6FEF925692E9}" type="datetimeFigureOut">
              <a:rPr lang="en-US" smtClean="0"/>
              <a:t>2/29/2024</a:t>
            </a:fld>
            <a:endParaRPr lang="en-US"/>
          </a:p>
        </p:txBody>
      </p:sp>
      <p:sp>
        <p:nvSpPr>
          <p:cNvPr id="5" name="Footer Placeholder 4">
            <a:extLst>
              <a:ext uri="{FF2B5EF4-FFF2-40B4-BE49-F238E27FC236}">
                <a16:creationId xmlns:a16="http://schemas.microsoft.com/office/drawing/2014/main" id="{336FD87D-B623-4286-B436-0F0562F02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ED504-0275-4363-BB87-D1B62A8D86DD}"/>
              </a:ext>
            </a:extLst>
          </p:cNvPr>
          <p:cNvSpPr>
            <a:spLocks noGrp="1"/>
          </p:cNvSpPr>
          <p:nvPr>
            <p:ph type="sldNum" sz="quarter" idx="12"/>
          </p:nvPr>
        </p:nvSpPr>
        <p:spPr/>
        <p:txBody>
          <a:bodyPr/>
          <a:lstStyle/>
          <a:p>
            <a:fld id="{46B4E2DD-F1D0-465B-A056-F3AE0C87AE9A}" type="slidenum">
              <a:rPr lang="en-US" smtClean="0"/>
              <a:t>‹#›</a:t>
            </a:fld>
            <a:endParaRPr lang="en-US"/>
          </a:p>
        </p:txBody>
      </p:sp>
    </p:spTree>
    <p:extLst>
      <p:ext uri="{BB962C8B-B14F-4D97-AF65-F5344CB8AC3E}">
        <p14:creationId xmlns:p14="http://schemas.microsoft.com/office/powerpoint/2010/main" val="1214901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0" y="1295906"/>
            <a:ext cx="9144000" cy="3847594"/>
          </a:xfrm>
          <a:prstGeom prst="rect">
            <a:avLst/>
          </a:prstGeom>
          <a:solidFill>
            <a:srgbClr val="EDF4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62001" y="1352275"/>
            <a:ext cx="8055590" cy="1692075"/>
          </a:xfrm>
          <a:prstGeom prst="rect">
            <a:avLst/>
          </a:prstGeom>
        </p:spPr>
        <p:txBody>
          <a:bodyPr spcFirstLastPara="1" wrap="square" lIns="91425" tIns="91425" rIns="91425" bIns="91425" anchor="b" anchorCtr="0">
            <a:noAutofit/>
          </a:bodyPr>
          <a:lstStyle>
            <a:lvl1pPr lvl="0" rtl="0">
              <a:spcBef>
                <a:spcPts val="0"/>
              </a:spcBef>
              <a:spcAft>
                <a:spcPts val="0"/>
              </a:spcAft>
              <a:buClr>
                <a:srgbClr val="1C3E57"/>
              </a:buClr>
              <a:buSzPts val="4800"/>
              <a:buFont typeface="Rubik Light"/>
              <a:buNone/>
              <a:defRPr sz="4800">
                <a:solidFill>
                  <a:srgbClr val="1C3E57"/>
                </a:solidFill>
                <a:latin typeface="Rubik" panose="020B0604020202020204" charset="0"/>
                <a:ea typeface="Rubik" panose="020B0604020202020204" charset="0"/>
                <a:cs typeface="Rubik" panose="020B0604020202020204" charset="0"/>
                <a:sym typeface="Rubik Light"/>
              </a:defRPr>
            </a:lvl1pPr>
            <a:lvl2pPr lvl="1"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2pPr>
            <a:lvl3pPr lvl="2"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3pPr>
            <a:lvl4pPr lvl="3"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4pPr>
            <a:lvl5pPr lvl="4"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5pPr>
            <a:lvl6pPr lvl="5"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6pPr>
            <a:lvl7pPr lvl="6"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7pPr>
            <a:lvl8pPr lvl="7"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8pPr>
            <a:lvl9pPr lvl="8"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9pPr>
          </a:lstStyle>
          <a:p>
            <a:endParaRPr dirty="0"/>
          </a:p>
        </p:txBody>
      </p:sp>
      <p:sp>
        <p:nvSpPr>
          <p:cNvPr id="12" name="Google Shape;12;p2"/>
          <p:cNvSpPr txBox="1">
            <a:spLocks noGrp="1"/>
          </p:cNvSpPr>
          <p:nvPr>
            <p:ph type="subTitle" idx="1"/>
          </p:nvPr>
        </p:nvSpPr>
        <p:spPr>
          <a:xfrm>
            <a:off x="762001" y="3044350"/>
            <a:ext cx="805559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1C3E57"/>
              </a:buClr>
              <a:buSzPts val="2200"/>
              <a:buFont typeface="Rubik Light"/>
              <a:buNone/>
              <a:defRPr sz="2200">
                <a:solidFill>
                  <a:srgbClr val="1C3E57"/>
                </a:solidFill>
                <a:latin typeface="Rubik" panose="020B0604020202020204" charset="0"/>
                <a:ea typeface="Rubik" panose="020B0604020202020204" charset="0"/>
                <a:cs typeface="Rubik" panose="020B0604020202020204" charset="0"/>
                <a:sym typeface="Rubik Light"/>
              </a:defRPr>
            </a:lvl1pPr>
            <a:lvl2pPr lvl="1"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2pPr>
            <a:lvl3pPr lvl="2"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3pPr>
            <a:lvl4pPr lvl="3"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4pPr>
            <a:lvl5pPr lvl="4"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5pPr>
            <a:lvl6pPr lvl="5"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6pPr>
            <a:lvl7pPr lvl="6"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7pPr>
            <a:lvl8pPr lvl="7"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8pPr>
            <a:lvl9pPr lvl="8"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9pPr>
          </a:lstStyle>
          <a:p>
            <a:endParaRPr dirty="0"/>
          </a:p>
        </p:txBody>
      </p:sp>
      <p:sp>
        <p:nvSpPr>
          <p:cNvPr id="14" name="Google Shape;14;p2"/>
          <p:cNvSpPr txBox="1">
            <a:spLocks noGrp="1"/>
          </p:cNvSpPr>
          <p:nvPr>
            <p:ph type="subTitle" idx="2"/>
          </p:nvPr>
        </p:nvSpPr>
        <p:spPr>
          <a:xfrm>
            <a:off x="761991" y="4438424"/>
            <a:ext cx="8055600" cy="441300"/>
          </a:xfrm>
          <a:prstGeom prst="rect">
            <a:avLst/>
          </a:prstGeom>
        </p:spPr>
        <p:txBody>
          <a:bodyPr spcFirstLastPara="1" wrap="square" lIns="91425" tIns="91425" rIns="91425" bIns="91425" anchor="t" anchorCtr="0">
            <a:noAutofit/>
          </a:bodyPr>
          <a:lstStyle>
            <a:lvl1pPr lvl="0" rtl="0">
              <a:lnSpc>
                <a:spcPct val="100000"/>
              </a:lnSpc>
              <a:spcBef>
                <a:spcPts val="1000"/>
              </a:spcBef>
              <a:spcAft>
                <a:spcPts val="0"/>
              </a:spcAft>
              <a:buClr>
                <a:srgbClr val="607889"/>
              </a:buClr>
              <a:buSzPts val="1400"/>
              <a:buNone/>
              <a:defRPr sz="1400">
                <a:solidFill>
                  <a:srgbClr val="607889"/>
                </a:solidFill>
                <a:latin typeface="Rubik" panose="020B0604020202020204" charset="0"/>
                <a:cs typeface="Rubik" panose="020B0604020202020204" charset="0"/>
              </a:defRPr>
            </a:lvl1pPr>
            <a:lvl2pPr lvl="1" rtl="0">
              <a:lnSpc>
                <a:spcPct val="100000"/>
              </a:lnSpc>
              <a:spcBef>
                <a:spcPts val="1000"/>
              </a:spcBef>
              <a:spcAft>
                <a:spcPts val="0"/>
              </a:spcAft>
              <a:buClr>
                <a:srgbClr val="607889"/>
              </a:buClr>
              <a:buSzPts val="2000"/>
              <a:buNone/>
              <a:defRPr sz="2000">
                <a:solidFill>
                  <a:srgbClr val="607889"/>
                </a:solidFill>
              </a:defRPr>
            </a:lvl2pPr>
            <a:lvl3pPr lvl="2" rtl="0">
              <a:lnSpc>
                <a:spcPct val="100000"/>
              </a:lnSpc>
              <a:spcBef>
                <a:spcPts val="1000"/>
              </a:spcBef>
              <a:spcAft>
                <a:spcPts val="0"/>
              </a:spcAft>
              <a:buClr>
                <a:srgbClr val="607889"/>
              </a:buClr>
              <a:buSzPts val="2000"/>
              <a:buNone/>
              <a:defRPr sz="2000">
                <a:solidFill>
                  <a:srgbClr val="607889"/>
                </a:solidFill>
              </a:defRPr>
            </a:lvl3pPr>
            <a:lvl4pPr lvl="3" rtl="0">
              <a:lnSpc>
                <a:spcPct val="100000"/>
              </a:lnSpc>
              <a:spcBef>
                <a:spcPts val="1000"/>
              </a:spcBef>
              <a:spcAft>
                <a:spcPts val="0"/>
              </a:spcAft>
              <a:buClr>
                <a:srgbClr val="607889"/>
              </a:buClr>
              <a:buSzPts val="2000"/>
              <a:buNone/>
              <a:defRPr sz="2000">
                <a:solidFill>
                  <a:srgbClr val="607889"/>
                </a:solidFill>
              </a:defRPr>
            </a:lvl4pPr>
            <a:lvl5pPr lvl="4" rtl="0">
              <a:lnSpc>
                <a:spcPct val="100000"/>
              </a:lnSpc>
              <a:spcBef>
                <a:spcPts val="1000"/>
              </a:spcBef>
              <a:spcAft>
                <a:spcPts val="0"/>
              </a:spcAft>
              <a:buClr>
                <a:srgbClr val="607889"/>
              </a:buClr>
              <a:buSzPts val="2000"/>
              <a:buNone/>
              <a:defRPr sz="2000">
                <a:solidFill>
                  <a:srgbClr val="607889"/>
                </a:solidFill>
              </a:defRPr>
            </a:lvl5pPr>
            <a:lvl6pPr lvl="5" rtl="0">
              <a:lnSpc>
                <a:spcPct val="100000"/>
              </a:lnSpc>
              <a:spcBef>
                <a:spcPts val="1000"/>
              </a:spcBef>
              <a:spcAft>
                <a:spcPts val="0"/>
              </a:spcAft>
              <a:buClr>
                <a:srgbClr val="607889"/>
              </a:buClr>
              <a:buSzPts val="2000"/>
              <a:buNone/>
              <a:defRPr sz="2000">
                <a:solidFill>
                  <a:srgbClr val="607889"/>
                </a:solidFill>
              </a:defRPr>
            </a:lvl6pPr>
            <a:lvl7pPr lvl="6" rtl="0">
              <a:lnSpc>
                <a:spcPct val="100000"/>
              </a:lnSpc>
              <a:spcBef>
                <a:spcPts val="1000"/>
              </a:spcBef>
              <a:spcAft>
                <a:spcPts val="0"/>
              </a:spcAft>
              <a:buClr>
                <a:srgbClr val="607889"/>
              </a:buClr>
              <a:buSzPts val="2000"/>
              <a:buNone/>
              <a:defRPr sz="2000">
                <a:solidFill>
                  <a:srgbClr val="607889"/>
                </a:solidFill>
              </a:defRPr>
            </a:lvl7pPr>
            <a:lvl8pPr lvl="7" rtl="0">
              <a:lnSpc>
                <a:spcPct val="100000"/>
              </a:lnSpc>
              <a:spcBef>
                <a:spcPts val="1000"/>
              </a:spcBef>
              <a:spcAft>
                <a:spcPts val="0"/>
              </a:spcAft>
              <a:buClr>
                <a:srgbClr val="607889"/>
              </a:buClr>
              <a:buSzPts val="2000"/>
              <a:buNone/>
              <a:defRPr sz="2000">
                <a:solidFill>
                  <a:srgbClr val="607889"/>
                </a:solidFill>
              </a:defRPr>
            </a:lvl8pPr>
            <a:lvl9pPr lvl="8" rtl="0">
              <a:lnSpc>
                <a:spcPct val="100000"/>
              </a:lnSpc>
              <a:spcBef>
                <a:spcPts val="1000"/>
              </a:spcBef>
              <a:spcAft>
                <a:spcPts val="0"/>
              </a:spcAft>
              <a:buClr>
                <a:srgbClr val="607889"/>
              </a:buClr>
              <a:buSzPts val="2000"/>
              <a:buNone/>
              <a:defRPr sz="2000">
                <a:solidFill>
                  <a:srgbClr val="607889"/>
                </a:solidFill>
              </a:defRPr>
            </a:lvl9pPr>
          </a:lstStyle>
          <a:p>
            <a:endParaRPr dirty="0"/>
          </a:p>
        </p:txBody>
      </p:sp>
      <p:sp>
        <p:nvSpPr>
          <p:cNvPr id="15" name="Google Shape;15;p2"/>
          <p:cNvSpPr txBox="1"/>
          <p:nvPr/>
        </p:nvSpPr>
        <p:spPr>
          <a:xfrm>
            <a:off x="1577458" y="365531"/>
            <a:ext cx="7458258" cy="4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 sz="2400" b="1" i="0" dirty="0">
              <a:latin typeface="Rubik" panose="020B0604020202020204" charset="0"/>
              <a:ea typeface="Rubik Light"/>
              <a:cs typeface="Rubik" panose="020B0604020202020204" charset="0"/>
              <a:sym typeface="Rubik Light"/>
            </a:endParaRPr>
          </a:p>
        </p:txBody>
      </p:sp>
      <p:pic>
        <p:nvPicPr>
          <p:cNvPr id="9" name="Picture 8">
            <a:extLst>
              <a:ext uri="{FF2B5EF4-FFF2-40B4-BE49-F238E27FC236}">
                <a16:creationId xmlns:a16="http://schemas.microsoft.com/office/drawing/2014/main" id="{8E936BD0-05AE-4A4F-9A8F-C1587CEAAE1D}"/>
              </a:ext>
            </a:extLst>
          </p:cNvPr>
          <p:cNvPicPr/>
          <p:nvPr userDrawn="1"/>
        </p:nvPicPr>
        <p:blipFill>
          <a:blip r:embed="rId2"/>
          <a:srcRect/>
          <a:stretch/>
        </p:blipFill>
        <p:spPr bwMode="auto">
          <a:xfrm>
            <a:off x="346626" y="50080"/>
            <a:ext cx="1163338" cy="1169529"/>
          </a:xfrm>
          <a:prstGeom prst="rect">
            <a:avLst/>
          </a:prstGeom>
          <a:noFill/>
          <a:ln w="9525">
            <a:noFill/>
            <a:miter lim="800000"/>
            <a:headEnd/>
            <a:tailEnd/>
          </a:ln>
        </p:spPr>
      </p:pic>
    </p:spTree>
    <p:extLst>
      <p:ext uri="{BB962C8B-B14F-4D97-AF65-F5344CB8AC3E}">
        <p14:creationId xmlns:p14="http://schemas.microsoft.com/office/powerpoint/2010/main" val="2051317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A9E72-136C-1649-A777-EDC4CE1F2372}"/>
              </a:ext>
            </a:extLst>
          </p:cNvPr>
          <p:cNvSpPr>
            <a:spLocks noGrp="1"/>
          </p:cNvSpPr>
          <p:nvPr>
            <p:ph type="title"/>
          </p:nvPr>
        </p:nvSpPr>
        <p:spPr>
          <a:xfrm>
            <a:off x="629842" y="342900"/>
            <a:ext cx="2949177" cy="1200150"/>
          </a:xfrm>
          <a:prstGeom prst="rect">
            <a:avLst/>
          </a:prstGeom>
        </p:spPr>
        <p:txBody>
          <a:bodyPr anchor="b"/>
          <a:lstStyle>
            <a:lvl1pPr>
              <a:defRPr sz="2400" b="1" i="0">
                <a:latin typeface="Rubik" panose="020B0604020202020204" charset="0"/>
                <a:cs typeface="Rubik" panose="020B060402020202020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655D9AF-0F7F-F54F-8220-0D79DE3424C7}"/>
              </a:ext>
            </a:extLst>
          </p:cNvPr>
          <p:cNvSpPr>
            <a:spLocks noGrp="1"/>
          </p:cNvSpPr>
          <p:nvPr>
            <p:ph idx="1"/>
          </p:nvPr>
        </p:nvSpPr>
        <p:spPr>
          <a:xfrm>
            <a:off x="3887391" y="740570"/>
            <a:ext cx="4629151" cy="3655219"/>
          </a:xfrm>
          <a:prstGeom prst="rect">
            <a:avLst/>
          </a:prstGeom>
        </p:spPr>
        <p:txBody>
          <a:bodyPr/>
          <a:lstStyle>
            <a:lvl1pPr>
              <a:defRPr sz="2400" b="0" i="0">
                <a:latin typeface="Rubik" panose="020B0604020202020204" charset="0"/>
                <a:cs typeface="Rubik" panose="020B0604020202020204" charset="0"/>
              </a:defRPr>
            </a:lvl1pPr>
            <a:lvl2pPr>
              <a:defRPr sz="2100" b="0" i="0">
                <a:latin typeface="Rubik" panose="020B0604020202020204" charset="0"/>
                <a:cs typeface="Rubik" panose="020B0604020202020204" charset="0"/>
              </a:defRPr>
            </a:lvl2pPr>
            <a:lvl3pPr>
              <a:defRPr sz="1800" b="0" i="0">
                <a:latin typeface="Rubik" panose="020B0604020202020204" charset="0"/>
                <a:cs typeface="Rubik" panose="020B0604020202020204" charset="0"/>
              </a:defRPr>
            </a:lvl3pPr>
            <a:lvl4pPr>
              <a:defRPr sz="1500" b="0" i="0">
                <a:latin typeface="Rubik" panose="020B0604020202020204" charset="0"/>
                <a:cs typeface="Rubik" panose="020B0604020202020204" charset="0"/>
              </a:defRPr>
            </a:lvl4pPr>
            <a:lvl5pPr>
              <a:defRPr sz="1500" b="0" i="0">
                <a:latin typeface="Rubik" panose="020B0604020202020204" charset="0"/>
                <a:cs typeface="Rubik" panose="020B060402020202020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5FF977-20E1-9B4B-9E04-93D1ED9AA449}"/>
              </a:ext>
            </a:extLst>
          </p:cNvPr>
          <p:cNvSpPr>
            <a:spLocks noGrp="1"/>
          </p:cNvSpPr>
          <p:nvPr>
            <p:ph type="body" sz="half" idx="2"/>
          </p:nvPr>
        </p:nvSpPr>
        <p:spPr>
          <a:xfrm>
            <a:off x="629842" y="1543051"/>
            <a:ext cx="2949177" cy="2858691"/>
          </a:xfrm>
          <a:prstGeom prst="rect">
            <a:avLst/>
          </a:prstGeom>
        </p:spPr>
        <p:txBody>
          <a:bodyPr/>
          <a:lstStyle>
            <a:lvl1pPr marL="0" indent="0">
              <a:buNone/>
              <a:defRPr sz="1200" b="0" i="0">
                <a:latin typeface="Rubik" panose="020B0604020202020204" charset="0"/>
                <a:cs typeface="Rubik" panose="020B060402020202020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5" name="Google Shape;37;p8">
            <a:extLst>
              <a:ext uri="{FF2B5EF4-FFF2-40B4-BE49-F238E27FC236}">
                <a16:creationId xmlns:a16="http://schemas.microsoft.com/office/drawing/2014/main" id="{53BE7EC3-751A-49D0-85D4-C3BAE01571DF}"/>
              </a:ext>
            </a:extLst>
          </p:cNvPr>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solidFill>
                  <a:srgbClr val="1C3E57"/>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03530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6CA89-EDB8-A24A-9568-3A65CBE49EC1}"/>
              </a:ext>
            </a:extLst>
          </p:cNvPr>
          <p:cNvSpPr>
            <a:spLocks noGrp="1"/>
          </p:cNvSpPr>
          <p:nvPr>
            <p:ph type="title"/>
          </p:nvPr>
        </p:nvSpPr>
        <p:spPr>
          <a:xfrm>
            <a:off x="629842" y="342900"/>
            <a:ext cx="2949177" cy="1200150"/>
          </a:xfrm>
          <a:prstGeom prst="rect">
            <a:avLst/>
          </a:prstGeom>
        </p:spPr>
        <p:txBody>
          <a:bodyPr anchor="b"/>
          <a:lstStyle>
            <a:lvl1pPr>
              <a:defRPr sz="2400" b="1" i="0">
                <a:latin typeface="Rubik" panose="020B0604020202020204" charset="0"/>
                <a:cs typeface="Rubik" panose="020B060402020202020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AF19EFE7-746B-9747-9046-9DCB7C1A3D87}"/>
              </a:ext>
            </a:extLst>
          </p:cNvPr>
          <p:cNvSpPr>
            <a:spLocks noGrp="1"/>
          </p:cNvSpPr>
          <p:nvPr>
            <p:ph type="pic" idx="1"/>
          </p:nvPr>
        </p:nvSpPr>
        <p:spPr>
          <a:xfrm>
            <a:off x="3887391" y="740570"/>
            <a:ext cx="4629151" cy="3655219"/>
          </a:xfrm>
          <a:prstGeom prst="rect">
            <a:avLst/>
          </a:prstGeom>
        </p:spPr>
        <p:txBody>
          <a:bodyPr/>
          <a:lstStyle>
            <a:lvl1pPr marL="0" indent="0">
              <a:buNone/>
              <a:defRPr sz="2400" b="0" i="0">
                <a:latin typeface="Rubik" panose="020B0604020202020204" charset="0"/>
                <a:cs typeface="Rubik" panose="020B060402020202020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dirty="0"/>
          </a:p>
        </p:txBody>
      </p:sp>
      <p:sp>
        <p:nvSpPr>
          <p:cNvPr id="4" name="Text Placeholder 3">
            <a:extLst>
              <a:ext uri="{FF2B5EF4-FFF2-40B4-BE49-F238E27FC236}">
                <a16:creationId xmlns:a16="http://schemas.microsoft.com/office/drawing/2014/main" id="{B15993FC-52F9-4C4C-B596-F867D83B6882}"/>
              </a:ext>
            </a:extLst>
          </p:cNvPr>
          <p:cNvSpPr>
            <a:spLocks noGrp="1"/>
          </p:cNvSpPr>
          <p:nvPr>
            <p:ph type="body" sz="half" idx="2"/>
          </p:nvPr>
        </p:nvSpPr>
        <p:spPr>
          <a:xfrm>
            <a:off x="629842" y="1543051"/>
            <a:ext cx="2949177" cy="2858691"/>
          </a:xfrm>
          <a:prstGeom prst="rect">
            <a:avLst/>
          </a:prstGeom>
        </p:spPr>
        <p:txBody>
          <a:bodyPr/>
          <a:lstStyle>
            <a:lvl1pPr marL="0" indent="0">
              <a:buNone/>
              <a:defRPr sz="1200" b="0" i="0">
                <a:latin typeface="Arial" panose="020B0604020202020204" pitchFamily="34" charset="0"/>
                <a:cs typeface="Arial" panose="020B060402020202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5" name="Google Shape;37;p8">
            <a:extLst>
              <a:ext uri="{FF2B5EF4-FFF2-40B4-BE49-F238E27FC236}">
                <a16:creationId xmlns:a16="http://schemas.microsoft.com/office/drawing/2014/main" id="{6A2BA662-9003-4A13-98DB-ECE8365CE0E0}"/>
              </a:ext>
            </a:extLst>
          </p:cNvPr>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solidFill>
                  <a:srgbClr val="1C3E57"/>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556452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bg>
      <p:bgPr>
        <a:solidFill>
          <a:srgbClr val="0C1464"/>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62000" y="1669325"/>
            <a:ext cx="7650600" cy="8418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4000"/>
              <a:buFont typeface="Rubik Light"/>
              <a:buNone/>
              <a:defRPr sz="4000" b="1" i="0">
                <a:solidFill>
                  <a:srgbClr val="FFFFFF"/>
                </a:solidFill>
                <a:latin typeface="Rubik" panose="020B0604020202020204" charset="0"/>
                <a:ea typeface="Rubik" panose="020B0604020202020204" charset="0"/>
                <a:cs typeface="Rubik" panose="020B0604020202020204" charset="0"/>
                <a:sym typeface="Rubik Light"/>
              </a:defRPr>
            </a:lvl1pPr>
            <a:lvl2pPr lvl="1">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2pPr>
            <a:lvl3pPr lvl="2">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3pPr>
            <a:lvl4pPr lvl="3">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4pPr>
            <a:lvl5pPr lvl="4">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5pPr>
            <a:lvl6pPr lvl="5">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6pPr>
            <a:lvl7pPr lvl="6">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7pPr>
            <a:lvl8pPr lvl="7">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8pPr>
            <a:lvl9pPr lvl="8">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9pPr>
          </a:lstStyle>
          <a:p>
            <a:endParaRPr dirty="0"/>
          </a:p>
        </p:txBody>
      </p:sp>
      <p:sp>
        <p:nvSpPr>
          <p:cNvPr id="19" name="Google Shape;19;p3"/>
          <p:cNvSpPr txBox="1">
            <a:spLocks noGrp="1"/>
          </p:cNvSpPr>
          <p:nvPr>
            <p:ph type="subTitle" idx="1"/>
          </p:nvPr>
        </p:nvSpPr>
        <p:spPr>
          <a:xfrm>
            <a:off x="762000" y="1213725"/>
            <a:ext cx="76506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2000"/>
              <a:buFont typeface="Rubik Light"/>
              <a:buNone/>
              <a:defRPr sz="2000" b="1" i="0">
                <a:solidFill>
                  <a:srgbClr val="FFFFFF"/>
                </a:solidFill>
                <a:latin typeface="Rubik" panose="020B0604020202020204" charset="0"/>
                <a:ea typeface="Rubik" panose="020B0604020202020204" charset="0"/>
                <a:cs typeface="Rubik" panose="020B0604020202020204" charset="0"/>
                <a:sym typeface="Rubik Light"/>
              </a:defRPr>
            </a:lvl1pPr>
            <a:lvl2pPr lvl="1"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2pPr>
            <a:lvl3pPr lvl="2"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3pPr>
            <a:lvl4pPr lvl="3"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4pPr>
            <a:lvl5pPr lvl="4"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5pPr>
            <a:lvl6pPr lvl="5"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6pPr>
            <a:lvl7pPr lvl="6"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7pPr>
            <a:lvl8pPr lvl="7"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8pPr>
            <a:lvl9pPr lvl="8"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9pPr>
          </a:lstStyle>
          <a:p>
            <a:endParaRPr dirty="0"/>
          </a:p>
        </p:txBody>
      </p:sp>
    </p:spTree>
    <p:extLst>
      <p:ext uri="{BB962C8B-B14F-4D97-AF65-F5344CB8AC3E}">
        <p14:creationId xmlns:p14="http://schemas.microsoft.com/office/powerpoint/2010/main" val="92659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36"/>
        <p:cNvGrpSpPr/>
        <p:nvPr/>
      </p:nvGrpSpPr>
      <p:grpSpPr>
        <a:xfrm>
          <a:off x="0" y="0"/>
          <a:ext cx="0" cy="0"/>
          <a:chOff x="0" y="0"/>
          <a:chExt cx="0" cy="0"/>
        </a:xfrm>
      </p:grpSpPr>
      <p:sp>
        <p:nvSpPr>
          <p:cNvPr id="37" name="Google Shape;37;p8"/>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solidFill>
                  <a:srgbClr val="1C3E57"/>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38" name="Google Shape;38;p8"/>
          <p:cNvSpPr txBox="1">
            <a:spLocks noGrp="1"/>
          </p:cNvSpPr>
          <p:nvPr>
            <p:ph type="title"/>
          </p:nvPr>
        </p:nvSpPr>
        <p:spPr>
          <a:xfrm>
            <a:off x="381000" y="457200"/>
            <a:ext cx="8091459" cy="61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C3E57"/>
              </a:buClr>
              <a:buSzPts val="2800"/>
              <a:buFont typeface="Rubik Light"/>
              <a:buNone/>
              <a:defRPr b="1" i="0">
                <a:solidFill>
                  <a:srgbClr val="1C3E57"/>
                </a:solidFill>
                <a:latin typeface="Rubik" panose="020B0604020202020204" charset="0"/>
                <a:ea typeface="Rubik" panose="020B0604020202020204" charset="0"/>
                <a:cs typeface="Rubik" panose="020B0604020202020204" charset="0"/>
                <a:sym typeface="Rubik Light"/>
              </a:defRPr>
            </a:lvl1pPr>
            <a:lvl2pPr lvl="1"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2pPr>
            <a:lvl3pPr lvl="2"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3pPr>
            <a:lvl4pPr lvl="3"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4pPr>
            <a:lvl5pPr lvl="4"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5pPr>
            <a:lvl6pPr lvl="5"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6pPr>
            <a:lvl7pPr lvl="6"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7pPr>
            <a:lvl8pPr lvl="7"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8pPr>
            <a:lvl9pPr lvl="8"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9pPr>
          </a:lstStyle>
          <a:p>
            <a:endParaRPr dirty="0"/>
          </a:p>
        </p:txBody>
      </p:sp>
      <p:sp>
        <p:nvSpPr>
          <p:cNvPr id="39" name="Google Shape;39;p8"/>
          <p:cNvSpPr txBox="1">
            <a:spLocks noGrp="1"/>
          </p:cNvSpPr>
          <p:nvPr>
            <p:ph type="body" idx="1"/>
          </p:nvPr>
        </p:nvSpPr>
        <p:spPr>
          <a:xfrm>
            <a:off x="381001" y="1334600"/>
            <a:ext cx="3935274" cy="3328800"/>
          </a:xfrm>
          <a:prstGeom prst="rect">
            <a:avLst/>
          </a:prstGeom>
        </p:spPr>
        <p:txBody>
          <a:bodyPr spcFirstLastPara="1" wrap="square" lIns="91425" tIns="91425" rIns="91425" bIns="91425" anchor="t" anchorCtr="0">
            <a:noAutofit/>
          </a:bodyPr>
          <a:lstStyle>
            <a:lvl1pPr marL="457189" lvl="0" indent="-342891" rtl="0">
              <a:spcBef>
                <a:spcPts val="1000"/>
              </a:spcBef>
              <a:spcAft>
                <a:spcPts val="0"/>
              </a:spcAft>
              <a:buSzPts val="1800"/>
              <a:buChar char="●"/>
              <a:defRPr b="0" i="0">
                <a:latin typeface="Rubik" panose="020B0604020202020204" charset="0"/>
                <a:cs typeface="Rubik" panose="020B0604020202020204" charset="0"/>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dirty="0"/>
          </a:p>
        </p:txBody>
      </p:sp>
      <p:sp>
        <p:nvSpPr>
          <p:cNvPr id="40" name="Google Shape;40;p8"/>
          <p:cNvSpPr txBox="1">
            <a:spLocks noGrp="1"/>
          </p:cNvSpPr>
          <p:nvPr>
            <p:ph type="body" idx="2"/>
          </p:nvPr>
        </p:nvSpPr>
        <p:spPr>
          <a:xfrm>
            <a:off x="4572000" y="1334600"/>
            <a:ext cx="3900459" cy="3328800"/>
          </a:xfrm>
          <a:prstGeom prst="rect">
            <a:avLst/>
          </a:prstGeom>
        </p:spPr>
        <p:txBody>
          <a:bodyPr spcFirstLastPara="1" wrap="square" lIns="91425" tIns="91425" rIns="91425" bIns="91425" anchor="t" anchorCtr="0">
            <a:noAutofit/>
          </a:bodyPr>
          <a:lstStyle>
            <a:lvl1pPr marL="457189" lvl="0" indent="-342891" rtl="0">
              <a:spcBef>
                <a:spcPts val="1000"/>
              </a:spcBef>
              <a:spcAft>
                <a:spcPts val="0"/>
              </a:spcAft>
              <a:buSzPts val="1800"/>
              <a:buChar char="●"/>
              <a:defRPr b="0" i="0">
                <a:latin typeface="Rubik" panose="020B0604020202020204" charset="0"/>
                <a:cs typeface="Rubik" panose="020B0604020202020204" charset="0"/>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dirty="0"/>
          </a:p>
        </p:txBody>
      </p:sp>
    </p:spTree>
    <p:extLst>
      <p:ext uri="{BB962C8B-B14F-4D97-AF65-F5344CB8AC3E}">
        <p14:creationId xmlns:p14="http://schemas.microsoft.com/office/powerpoint/2010/main" val="2871061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 you ">
  <p:cSld name="Thank you ">
    <p:bg>
      <p:bgPr>
        <a:solidFill>
          <a:srgbClr val="0C1464"/>
        </a:solid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subTitle" idx="1"/>
          </p:nvPr>
        </p:nvSpPr>
        <p:spPr>
          <a:xfrm>
            <a:off x="762004" y="18367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
        <p:nvSpPr>
          <p:cNvPr id="72" name="Google Shape;72;p16"/>
          <p:cNvSpPr txBox="1">
            <a:spLocks noGrp="1"/>
          </p:cNvSpPr>
          <p:nvPr>
            <p:ph type="subTitle" idx="2"/>
          </p:nvPr>
        </p:nvSpPr>
        <p:spPr>
          <a:xfrm>
            <a:off x="762004" y="26251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
        <p:nvSpPr>
          <p:cNvPr id="73" name="Google Shape;73;p16"/>
          <p:cNvSpPr txBox="1">
            <a:spLocks noGrp="1"/>
          </p:cNvSpPr>
          <p:nvPr>
            <p:ph type="subTitle" idx="3"/>
          </p:nvPr>
        </p:nvSpPr>
        <p:spPr>
          <a:xfrm>
            <a:off x="762004" y="34135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
        <p:nvSpPr>
          <p:cNvPr id="74" name="Google Shape;74;p16"/>
          <p:cNvSpPr txBox="1">
            <a:spLocks noGrp="1"/>
          </p:cNvSpPr>
          <p:nvPr>
            <p:ph type="subTitle" idx="4"/>
          </p:nvPr>
        </p:nvSpPr>
        <p:spPr>
          <a:xfrm>
            <a:off x="4917604" y="18367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
        <p:nvSpPr>
          <p:cNvPr id="75" name="Google Shape;75;p16"/>
          <p:cNvSpPr txBox="1">
            <a:spLocks noGrp="1"/>
          </p:cNvSpPr>
          <p:nvPr>
            <p:ph type="subTitle" idx="5"/>
          </p:nvPr>
        </p:nvSpPr>
        <p:spPr>
          <a:xfrm>
            <a:off x="4917604" y="26251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
        <p:nvSpPr>
          <p:cNvPr id="76" name="Google Shape;76;p16"/>
          <p:cNvSpPr txBox="1">
            <a:spLocks noGrp="1"/>
          </p:cNvSpPr>
          <p:nvPr>
            <p:ph type="subTitle" idx="6"/>
          </p:nvPr>
        </p:nvSpPr>
        <p:spPr>
          <a:xfrm>
            <a:off x="4917604" y="34135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Tree>
    <p:extLst>
      <p:ext uri="{BB962C8B-B14F-4D97-AF65-F5344CB8AC3E}">
        <p14:creationId xmlns:p14="http://schemas.microsoft.com/office/powerpoint/2010/main" val="168793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478622" y="4663375"/>
            <a:ext cx="548700" cy="393600"/>
          </a:xfrm>
        </p:spPr>
        <p:txBody>
          <a:bodyPr/>
          <a:lstStyle>
            <a:lvl1pPr>
              <a:defRPr>
                <a:solidFill>
                  <a:srgbClr val="1C3E57"/>
                </a:solidFill>
                <a:latin typeface="Tahoma" panose="020B0604030504040204" pitchFamily="34" charset="0"/>
                <a:ea typeface="Tahoma" panose="020B0604030504040204" pitchFamily="34" charset="0"/>
                <a:cs typeface="Tahoma" panose="020B0604030504040204" pitchFamily="34" charset="0"/>
              </a:defRPr>
            </a:lvl1pPr>
          </a:lstStyle>
          <a:p>
            <a:pPr defTabSz="914282"/>
            <a:fld id="{FD0B4B7A-5BBA-4E51-9FDE-DC8BAA2CA8D1}" type="slidenum">
              <a:rPr lang="en-US" smtClean="0"/>
              <a:pPr defTabSz="914282"/>
              <a:t>‹#›</a:t>
            </a:fld>
            <a:endParaRPr lang="en-US" dirty="0"/>
          </a:p>
        </p:txBody>
      </p:sp>
      <p:cxnSp>
        <p:nvCxnSpPr>
          <p:cNvPr id="7" name="Straight Connector 6"/>
          <p:cNvCxnSpPr>
            <a:cxnSpLocks/>
          </p:cNvCxnSpPr>
          <p:nvPr userDrawn="1"/>
        </p:nvCxnSpPr>
        <p:spPr>
          <a:xfrm>
            <a:off x="487017" y="848400"/>
            <a:ext cx="8077200" cy="0"/>
          </a:xfrm>
          <a:prstGeom prst="line">
            <a:avLst/>
          </a:prstGeom>
          <a:ln w="28575">
            <a:solidFill>
              <a:srgbClr val="FEBE0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877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415498"/>
          </a:xfrm>
          <a:prstGeom prst="rect">
            <a:avLst/>
          </a:prstGeom>
        </p:spPr>
        <p:txBody>
          <a:bodyPr wrap="square" lIns="0" tIns="0" rIns="0" bIns="0">
            <a:spAutoFit/>
          </a:bodyPr>
          <a:lstStyle>
            <a:lvl1pPr>
              <a:defRPr sz="2700" b="0" i="0">
                <a:solidFill>
                  <a:schemeClr val="bg1"/>
                </a:solidFill>
                <a:latin typeface="Calibri Light"/>
                <a:cs typeface="Calibri Light"/>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9750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30075" y="221782"/>
            <a:ext cx="7752398" cy="415498"/>
          </a:xfrm>
        </p:spPr>
        <p:txBody>
          <a:bodyPr lIns="0" tIns="0" rIns="0" bIns="0"/>
          <a:lstStyle>
            <a:lvl1pPr>
              <a:defRPr sz="2700" b="0" i="0">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255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bg>
      <p:bgPr>
        <a:solidFill>
          <a:srgbClr val="0C1464"/>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62000" y="1669325"/>
            <a:ext cx="7650600" cy="8418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4000"/>
              <a:buFont typeface="Rubik Light"/>
              <a:buNone/>
              <a:defRPr sz="4000" b="1" i="0">
                <a:solidFill>
                  <a:srgbClr val="FFFFFF"/>
                </a:solidFill>
                <a:latin typeface="Rubik" panose="020B0604020202020204" charset="0"/>
                <a:ea typeface="Rubik" panose="020B0604020202020204" charset="0"/>
                <a:cs typeface="Rubik" panose="020B0604020202020204" charset="0"/>
                <a:sym typeface="Rubik Light"/>
              </a:defRPr>
            </a:lvl1pPr>
            <a:lvl2pPr lvl="1">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2pPr>
            <a:lvl3pPr lvl="2">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3pPr>
            <a:lvl4pPr lvl="3">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4pPr>
            <a:lvl5pPr lvl="4">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5pPr>
            <a:lvl6pPr lvl="5">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6pPr>
            <a:lvl7pPr lvl="6">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7pPr>
            <a:lvl8pPr lvl="7">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8pPr>
            <a:lvl9pPr lvl="8">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9pPr>
          </a:lstStyle>
          <a:p>
            <a:endParaRPr dirty="0"/>
          </a:p>
        </p:txBody>
      </p:sp>
      <p:sp>
        <p:nvSpPr>
          <p:cNvPr id="19" name="Google Shape;19;p3"/>
          <p:cNvSpPr txBox="1">
            <a:spLocks noGrp="1"/>
          </p:cNvSpPr>
          <p:nvPr>
            <p:ph type="subTitle" idx="1"/>
          </p:nvPr>
        </p:nvSpPr>
        <p:spPr>
          <a:xfrm>
            <a:off x="762000" y="1213725"/>
            <a:ext cx="76506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2000"/>
              <a:buFont typeface="Rubik Light"/>
              <a:buNone/>
              <a:defRPr sz="2000" b="1" i="0">
                <a:solidFill>
                  <a:srgbClr val="FFFFFF"/>
                </a:solidFill>
                <a:latin typeface="Rubik" panose="020B0604020202020204" charset="0"/>
                <a:ea typeface="Rubik" panose="020B0604020202020204" charset="0"/>
                <a:cs typeface="Rubik" panose="020B0604020202020204" charset="0"/>
                <a:sym typeface="Rubik Light"/>
              </a:defRPr>
            </a:lvl1pPr>
            <a:lvl2pPr lvl="1"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2pPr>
            <a:lvl3pPr lvl="2"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3pPr>
            <a:lvl4pPr lvl="3"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4pPr>
            <a:lvl5pPr lvl="4"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5pPr>
            <a:lvl6pPr lvl="5"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6pPr>
            <a:lvl7pPr lvl="6"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7pPr>
            <a:lvl8pPr lvl="7"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8pPr>
            <a:lvl9pPr lvl="8"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9pPr>
          </a:lstStyle>
          <a:p>
            <a:endParaRPr dirty="0"/>
          </a:p>
        </p:txBody>
      </p:sp>
    </p:spTree>
    <p:extLst>
      <p:ext uri="{BB962C8B-B14F-4D97-AF65-F5344CB8AC3E}">
        <p14:creationId xmlns:p14="http://schemas.microsoft.com/office/powerpoint/2010/main" val="314571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10921"/>
            <a:ext cx="9144000" cy="490538"/>
          </a:xfrm>
          <a:custGeom>
            <a:avLst/>
            <a:gdLst/>
            <a:ahLst/>
            <a:cxnLst/>
            <a:rect l="l" t="t" r="r" b="b"/>
            <a:pathLst>
              <a:path w="12192000" h="654050">
                <a:moveTo>
                  <a:pt x="12192000" y="0"/>
                </a:moveTo>
                <a:lnTo>
                  <a:pt x="0" y="0"/>
                </a:lnTo>
                <a:lnTo>
                  <a:pt x="0" y="653796"/>
                </a:lnTo>
                <a:lnTo>
                  <a:pt x="12192000" y="653796"/>
                </a:lnTo>
                <a:lnTo>
                  <a:pt x="12192000" y="0"/>
                </a:lnTo>
                <a:close/>
              </a:path>
            </a:pathLst>
          </a:custGeom>
          <a:solidFill>
            <a:srgbClr val="13495E"/>
          </a:solidFill>
        </p:spPr>
        <p:txBody>
          <a:bodyPr wrap="square" lIns="0" tIns="0" rIns="0" bIns="0" rtlCol="0"/>
          <a:lstStyle/>
          <a:p>
            <a:endParaRPr sz="1050"/>
          </a:p>
        </p:txBody>
      </p:sp>
      <p:pic>
        <p:nvPicPr>
          <p:cNvPr id="17" name="bg object 17"/>
          <p:cNvPicPr/>
          <p:nvPr/>
        </p:nvPicPr>
        <p:blipFill>
          <a:blip r:embed="rId2" cstate="print"/>
          <a:stretch>
            <a:fillRect/>
          </a:stretch>
        </p:blipFill>
        <p:spPr>
          <a:xfrm>
            <a:off x="81152" y="377190"/>
            <a:ext cx="754380" cy="754380"/>
          </a:xfrm>
          <a:prstGeom prst="rect">
            <a:avLst/>
          </a:prstGeom>
        </p:spPr>
      </p:pic>
      <p:sp>
        <p:nvSpPr>
          <p:cNvPr id="2" name="Holder 2"/>
          <p:cNvSpPr>
            <a:spLocks noGrp="1"/>
          </p:cNvSpPr>
          <p:nvPr>
            <p:ph type="title"/>
          </p:nvPr>
        </p:nvSpPr>
        <p:spPr>
          <a:xfrm>
            <a:off x="1030075" y="221782"/>
            <a:ext cx="7752398" cy="415498"/>
          </a:xfrm>
        </p:spPr>
        <p:txBody>
          <a:bodyPr lIns="0" tIns="0" rIns="0" bIns="0"/>
          <a:lstStyle>
            <a:lvl1pPr>
              <a:defRPr sz="2700" b="0" i="0">
                <a:solidFill>
                  <a:schemeClr val="bg1"/>
                </a:solidFill>
                <a:latin typeface="Calibri Light"/>
                <a:cs typeface="Calibri Light"/>
              </a:defRPr>
            </a:lvl1pPr>
          </a:lstStyle>
          <a:p>
            <a:endParaRPr/>
          </a:p>
        </p:txBody>
      </p:sp>
      <p:sp>
        <p:nvSpPr>
          <p:cNvPr id="3" name="Holder 3"/>
          <p:cNvSpPr>
            <a:spLocks noGrp="1"/>
          </p:cNvSpPr>
          <p:nvPr>
            <p:ph sz="half" idx="2"/>
          </p:nvPr>
        </p:nvSpPr>
        <p:spPr>
          <a:xfrm>
            <a:off x="628650" y="1977390"/>
            <a:ext cx="37719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4743450" y="1977390"/>
            <a:ext cx="37719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14489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10921"/>
            <a:ext cx="9144000" cy="490538"/>
          </a:xfrm>
          <a:custGeom>
            <a:avLst/>
            <a:gdLst/>
            <a:ahLst/>
            <a:cxnLst/>
            <a:rect l="l" t="t" r="r" b="b"/>
            <a:pathLst>
              <a:path w="12192000" h="654050">
                <a:moveTo>
                  <a:pt x="12192000" y="0"/>
                </a:moveTo>
                <a:lnTo>
                  <a:pt x="0" y="0"/>
                </a:lnTo>
                <a:lnTo>
                  <a:pt x="0" y="653796"/>
                </a:lnTo>
                <a:lnTo>
                  <a:pt x="12192000" y="653796"/>
                </a:lnTo>
                <a:lnTo>
                  <a:pt x="12192000" y="0"/>
                </a:lnTo>
                <a:close/>
              </a:path>
            </a:pathLst>
          </a:custGeom>
          <a:solidFill>
            <a:srgbClr val="13495E"/>
          </a:solidFill>
        </p:spPr>
        <p:txBody>
          <a:bodyPr wrap="square" lIns="0" tIns="0" rIns="0" bIns="0" rtlCol="0"/>
          <a:lstStyle/>
          <a:p>
            <a:endParaRPr sz="1050"/>
          </a:p>
        </p:txBody>
      </p:sp>
      <p:pic>
        <p:nvPicPr>
          <p:cNvPr id="17" name="bg object 17"/>
          <p:cNvPicPr/>
          <p:nvPr/>
        </p:nvPicPr>
        <p:blipFill>
          <a:blip r:embed="rId2" cstate="print"/>
          <a:stretch>
            <a:fillRect/>
          </a:stretch>
        </p:blipFill>
        <p:spPr>
          <a:xfrm>
            <a:off x="81152" y="377190"/>
            <a:ext cx="754380" cy="754380"/>
          </a:xfrm>
          <a:prstGeom prst="rect">
            <a:avLst/>
          </a:prstGeom>
        </p:spPr>
      </p:pic>
      <p:sp>
        <p:nvSpPr>
          <p:cNvPr id="2" name="Holder 2"/>
          <p:cNvSpPr>
            <a:spLocks noGrp="1"/>
          </p:cNvSpPr>
          <p:nvPr>
            <p:ph type="title"/>
          </p:nvPr>
        </p:nvSpPr>
        <p:spPr>
          <a:xfrm>
            <a:off x="1030075" y="221782"/>
            <a:ext cx="7752398" cy="415498"/>
          </a:xfrm>
        </p:spPr>
        <p:txBody>
          <a:bodyPr lIns="0" tIns="0" rIns="0" bIns="0"/>
          <a:lstStyle>
            <a:lvl1pPr>
              <a:defRPr sz="2700" b="0" i="0">
                <a:solidFill>
                  <a:schemeClr val="bg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205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202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slide">
  <p:cSld name="TITLE_AND_BODY_2">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81000" y="457200"/>
            <a:ext cx="8091458" cy="61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C3E57"/>
              </a:buClr>
              <a:buSzPts val="2800"/>
              <a:buFont typeface="Rubik Light"/>
              <a:buNone/>
              <a:defRPr b="1">
                <a:solidFill>
                  <a:srgbClr val="1C3E57"/>
                </a:solidFill>
                <a:latin typeface="Rubik" panose="020B0604020202020204" charset="0"/>
                <a:ea typeface="Rubik" panose="020B0604020202020204" charset="0"/>
                <a:cs typeface="Rubik" panose="020B0604020202020204" charset="0"/>
                <a:sym typeface="Rubik Light"/>
              </a:defRPr>
            </a:lvl1pPr>
            <a:lvl2pPr lvl="1"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2pPr>
            <a:lvl3pPr lvl="2"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3pPr>
            <a:lvl4pPr lvl="3"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4pPr>
            <a:lvl5pPr lvl="4"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5pPr>
            <a:lvl6pPr lvl="5"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6pPr>
            <a:lvl7pPr lvl="6"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7pPr>
            <a:lvl8pPr lvl="7"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8pPr>
            <a:lvl9pPr lvl="8"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9pPr>
          </a:lstStyle>
          <a:p>
            <a:endParaRPr dirty="0"/>
          </a:p>
        </p:txBody>
      </p:sp>
      <p:sp>
        <p:nvSpPr>
          <p:cNvPr id="26" name="Google Shape;26;p5"/>
          <p:cNvSpPr txBox="1">
            <a:spLocks noGrp="1"/>
          </p:cNvSpPr>
          <p:nvPr>
            <p:ph type="body" idx="1"/>
          </p:nvPr>
        </p:nvSpPr>
        <p:spPr>
          <a:xfrm>
            <a:off x="380999" y="1217970"/>
            <a:ext cx="8091459" cy="3163800"/>
          </a:xfrm>
          <a:prstGeom prst="rect">
            <a:avLst/>
          </a:prstGeom>
        </p:spPr>
        <p:txBody>
          <a:bodyPr spcFirstLastPara="1" wrap="square" lIns="91425" tIns="91425" rIns="91425" bIns="91425" anchor="t" anchorCtr="0">
            <a:noAutofit/>
          </a:bodyPr>
          <a:lstStyle>
            <a:lvl1pPr marL="457189" lvl="0" indent="-368291" rtl="0">
              <a:spcBef>
                <a:spcPts val="1000"/>
              </a:spcBef>
              <a:spcAft>
                <a:spcPts val="0"/>
              </a:spcAft>
              <a:buSzPct val="100000"/>
              <a:buChar char="●"/>
              <a:defRPr sz="2200">
                <a:latin typeface="Rubik" panose="020B0604020202020204" charset="0"/>
                <a:cs typeface="Rubik" panose="020B0604020202020204" charset="0"/>
              </a:defRPr>
            </a:lvl1pPr>
            <a:lvl2pPr marL="914377" lvl="1" indent="-355591" rtl="0">
              <a:spcBef>
                <a:spcPts val="1600"/>
              </a:spcBef>
              <a:spcAft>
                <a:spcPts val="0"/>
              </a:spcAft>
              <a:buSzPts val="2000"/>
              <a:buChar char="○"/>
              <a:defRPr sz="2000"/>
            </a:lvl2pPr>
            <a:lvl3pPr marL="1371566" lvl="2" indent="-355591" rtl="0">
              <a:spcBef>
                <a:spcPts val="1600"/>
              </a:spcBef>
              <a:spcAft>
                <a:spcPts val="0"/>
              </a:spcAft>
              <a:buSzPts val="2000"/>
              <a:buChar char="■"/>
              <a:defRPr sz="2000"/>
            </a:lvl3pPr>
            <a:lvl4pPr marL="1828754" lvl="3" indent="-355591" rtl="0">
              <a:spcBef>
                <a:spcPts val="1600"/>
              </a:spcBef>
              <a:spcAft>
                <a:spcPts val="0"/>
              </a:spcAft>
              <a:buSzPts val="2000"/>
              <a:buChar char="●"/>
              <a:defRPr sz="2000"/>
            </a:lvl4pPr>
            <a:lvl5pPr marL="2285943" lvl="4" indent="-355591" rtl="0">
              <a:spcBef>
                <a:spcPts val="1600"/>
              </a:spcBef>
              <a:spcAft>
                <a:spcPts val="0"/>
              </a:spcAft>
              <a:buSzPts val="2000"/>
              <a:buChar char="○"/>
              <a:defRPr sz="2000"/>
            </a:lvl5pPr>
            <a:lvl6pPr marL="2743131" lvl="5" indent="-355591" rtl="0">
              <a:spcBef>
                <a:spcPts val="1600"/>
              </a:spcBef>
              <a:spcAft>
                <a:spcPts val="0"/>
              </a:spcAft>
              <a:buSzPts val="2000"/>
              <a:buChar char="■"/>
              <a:defRPr sz="2000"/>
            </a:lvl6pPr>
            <a:lvl7pPr marL="3200320" lvl="6" indent="-355591" rtl="0">
              <a:spcBef>
                <a:spcPts val="1600"/>
              </a:spcBef>
              <a:spcAft>
                <a:spcPts val="0"/>
              </a:spcAft>
              <a:buSzPts val="2000"/>
              <a:buChar char="●"/>
              <a:defRPr sz="2000"/>
            </a:lvl7pPr>
            <a:lvl8pPr marL="3657509" lvl="7" indent="-355591" rtl="0">
              <a:spcBef>
                <a:spcPts val="1600"/>
              </a:spcBef>
              <a:spcAft>
                <a:spcPts val="0"/>
              </a:spcAft>
              <a:buSzPts val="2000"/>
              <a:buChar char="○"/>
              <a:defRPr sz="2000"/>
            </a:lvl8pPr>
            <a:lvl9pPr marL="4114697" lvl="8" indent="-355591" rtl="0">
              <a:spcBef>
                <a:spcPts val="1600"/>
              </a:spcBef>
              <a:spcAft>
                <a:spcPts val="1600"/>
              </a:spcAft>
              <a:buSzPts val="2000"/>
              <a:buChar char="■"/>
              <a:defRPr sz="2000"/>
            </a:lvl9pPr>
          </a:lstStyle>
          <a:p>
            <a:endParaRPr dirty="0"/>
          </a:p>
        </p:txBody>
      </p:sp>
      <p:sp>
        <p:nvSpPr>
          <p:cNvPr id="4" name="Google Shape;37;p8">
            <a:extLst>
              <a:ext uri="{FF2B5EF4-FFF2-40B4-BE49-F238E27FC236}">
                <a16:creationId xmlns:a16="http://schemas.microsoft.com/office/drawing/2014/main" id="{7219C5AD-5383-4B69-AF1D-8640B5233609}"/>
              </a:ext>
            </a:extLst>
          </p:cNvPr>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36"/>
        <p:cNvGrpSpPr/>
        <p:nvPr/>
      </p:nvGrpSpPr>
      <p:grpSpPr>
        <a:xfrm>
          <a:off x="0" y="0"/>
          <a:ext cx="0" cy="0"/>
          <a:chOff x="0" y="0"/>
          <a:chExt cx="0" cy="0"/>
        </a:xfrm>
      </p:grpSpPr>
      <p:sp>
        <p:nvSpPr>
          <p:cNvPr id="37" name="Google Shape;37;p8"/>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8" name="Google Shape;38;p8"/>
          <p:cNvSpPr txBox="1">
            <a:spLocks noGrp="1"/>
          </p:cNvSpPr>
          <p:nvPr>
            <p:ph type="title"/>
          </p:nvPr>
        </p:nvSpPr>
        <p:spPr>
          <a:xfrm>
            <a:off x="381000" y="457200"/>
            <a:ext cx="8091459" cy="61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C3E57"/>
              </a:buClr>
              <a:buSzPts val="2800"/>
              <a:buFont typeface="Rubik Light"/>
              <a:buNone/>
              <a:defRPr b="1" i="0">
                <a:solidFill>
                  <a:srgbClr val="1C3E57"/>
                </a:solidFill>
                <a:latin typeface="Rubik" panose="020B0604020202020204" charset="0"/>
                <a:ea typeface="Rubik" panose="020B0604020202020204" charset="0"/>
                <a:cs typeface="Rubik" panose="020B0604020202020204" charset="0"/>
                <a:sym typeface="Rubik Light"/>
              </a:defRPr>
            </a:lvl1pPr>
            <a:lvl2pPr lvl="1"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2pPr>
            <a:lvl3pPr lvl="2"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3pPr>
            <a:lvl4pPr lvl="3"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4pPr>
            <a:lvl5pPr lvl="4"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5pPr>
            <a:lvl6pPr lvl="5"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6pPr>
            <a:lvl7pPr lvl="6"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7pPr>
            <a:lvl8pPr lvl="7"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8pPr>
            <a:lvl9pPr lvl="8"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9pPr>
          </a:lstStyle>
          <a:p>
            <a:endParaRPr dirty="0"/>
          </a:p>
        </p:txBody>
      </p:sp>
      <p:sp>
        <p:nvSpPr>
          <p:cNvPr id="39" name="Google Shape;39;p8"/>
          <p:cNvSpPr txBox="1">
            <a:spLocks noGrp="1"/>
          </p:cNvSpPr>
          <p:nvPr>
            <p:ph type="body" idx="1"/>
          </p:nvPr>
        </p:nvSpPr>
        <p:spPr>
          <a:xfrm>
            <a:off x="381001" y="1334600"/>
            <a:ext cx="3935274" cy="3328800"/>
          </a:xfrm>
          <a:prstGeom prst="rect">
            <a:avLst/>
          </a:prstGeom>
        </p:spPr>
        <p:txBody>
          <a:bodyPr spcFirstLastPara="1" wrap="square" lIns="91425" tIns="91425" rIns="91425" bIns="91425" anchor="t" anchorCtr="0">
            <a:noAutofit/>
          </a:bodyPr>
          <a:lstStyle>
            <a:lvl1pPr marL="457189" lvl="0" indent="-342891" rtl="0">
              <a:spcBef>
                <a:spcPts val="1000"/>
              </a:spcBef>
              <a:spcAft>
                <a:spcPts val="0"/>
              </a:spcAft>
              <a:buSzPts val="1800"/>
              <a:buChar char="●"/>
              <a:defRPr b="0" i="0">
                <a:latin typeface="Rubik" panose="020B0604020202020204" charset="0"/>
                <a:cs typeface="Rubik" panose="020B0604020202020204" charset="0"/>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dirty="0"/>
          </a:p>
        </p:txBody>
      </p:sp>
      <p:sp>
        <p:nvSpPr>
          <p:cNvPr id="40" name="Google Shape;40;p8"/>
          <p:cNvSpPr txBox="1">
            <a:spLocks noGrp="1"/>
          </p:cNvSpPr>
          <p:nvPr>
            <p:ph type="body" idx="2"/>
          </p:nvPr>
        </p:nvSpPr>
        <p:spPr>
          <a:xfrm>
            <a:off x="4572000" y="1334600"/>
            <a:ext cx="3900459" cy="3328800"/>
          </a:xfrm>
          <a:prstGeom prst="rect">
            <a:avLst/>
          </a:prstGeom>
        </p:spPr>
        <p:txBody>
          <a:bodyPr spcFirstLastPara="1" wrap="square" lIns="91425" tIns="91425" rIns="91425" bIns="91425" anchor="t" anchorCtr="0">
            <a:noAutofit/>
          </a:bodyPr>
          <a:lstStyle>
            <a:lvl1pPr marL="457189" lvl="0" indent="-342891" rtl="0">
              <a:spcBef>
                <a:spcPts val="1000"/>
              </a:spcBef>
              <a:spcAft>
                <a:spcPts val="0"/>
              </a:spcAft>
              <a:buSzPts val="1800"/>
              <a:buChar char="●"/>
              <a:defRPr b="0" i="0">
                <a:latin typeface="Rubik" panose="020B0604020202020204" charset="0"/>
                <a:cs typeface="Rubik" panose="020B0604020202020204" charset="0"/>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dirty="0"/>
          </a:p>
        </p:txBody>
      </p:sp>
    </p:spTree>
    <p:extLst>
      <p:ext uri="{BB962C8B-B14F-4D97-AF65-F5344CB8AC3E}">
        <p14:creationId xmlns:p14="http://schemas.microsoft.com/office/powerpoint/2010/main" val="189853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mmary">
  <p:cSld name="TITLE_AND_BODY_1">
    <p:bg>
      <p:bgPr>
        <a:solidFill>
          <a:srgbClr val="EDF4F7"/>
        </a:solidFill>
        <a:effectLst/>
      </p:bgPr>
    </p:bg>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81000" y="232606"/>
            <a:ext cx="8091458" cy="61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C3E57"/>
              </a:buClr>
              <a:buSzPts val="2800"/>
              <a:buFont typeface="Rubik Light"/>
              <a:buNone/>
              <a:defRPr b="1" i="0">
                <a:solidFill>
                  <a:srgbClr val="1C3E57"/>
                </a:solidFill>
                <a:latin typeface="Rubik" panose="020B0604020202020204" charset="0"/>
                <a:ea typeface="Rubik" panose="020B0604020202020204" charset="0"/>
                <a:cs typeface="Rubik" panose="020B0604020202020204" charset="0"/>
                <a:sym typeface="Rubik Light"/>
              </a:defRPr>
            </a:lvl1pPr>
            <a:lvl2pPr lvl="1"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2pPr>
            <a:lvl3pPr lvl="2"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3pPr>
            <a:lvl4pPr lvl="3"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4pPr>
            <a:lvl5pPr lvl="4"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5pPr>
            <a:lvl6pPr lvl="5"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6pPr>
            <a:lvl7pPr lvl="6"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7pPr>
            <a:lvl8pPr lvl="7"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8pPr>
            <a:lvl9pPr lvl="8"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9pPr>
          </a:lstStyle>
          <a:p>
            <a:endParaRPr dirty="0"/>
          </a:p>
        </p:txBody>
      </p:sp>
      <p:sp>
        <p:nvSpPr>
          <p:cNvPr id="30" name="Google Shape;30;p6"/>
          <p:cNvSpPr txBox="1">
            <a:spLocks noGrp="1"/>
          </p:cNvSpPr>
          <p:nvPr>
            <p:ph type="body" idx="1"/>
          </p:nvPr>
        </p:nvSpPr>
        <p:spPr>
          <a:xfrm>
            <a:off x="380999" y="938464"/>
            <a:ext cx="8091459" cy="3724862"/>
          </a:xfrm>
          <a:prstGeom prst="rect">
            <a:avLst/>
          </a:prstGeom>
        </p:spPr>
        <p:txBody>
          <a:bodyPr spcFirstLastPara="1" wrap="square" lIns="91425" tIns="91425" rIns="91425" bIns="91425" anchor="t" anchorCtr="0">
            <a:noAutofit/>
          </a:bodyPr>
          <a:lstStyle>
            <a:lvl1pPr marL="457189" lvl="0" indent="-368291" rtl="0">
              <a:spcBef>
                <a:spcPts val="1000"/>
              </a:spcBef>
              <a:spcAft>
                <a:spcPts val="0"/>
              </a:spcAft>
              <a:buSzPct val="100000"/>
              <a:buChar char="●"/>
              <a:defRPr sz="2200" b="0" i="0">
                <a:latin typeface="Rubik" panose="020B0604020202020204" charset="0"/>
                <a:cs typeface="Rubik" panose="020B0604020202020204" charset="0"/>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dirty="0"/>
          </a:p>
        </p:txBody>
      </p:sp>
      <p:sp>
        <p:nvSpPr>
          <p:cNvPr id="31" name="Google Shape;31;p6"/>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 you ">
  <p:cSld name="CUSTOM_3">
    <p:bg>
      <p:bgPr>
        <a:solidFill>
          <a:srgbClr val="0C1464"/>
        </a:solid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subTitle" idx="1"/>
          </p:nvPr>
        </p:nvSpPr>
        <p:spPr>
          <a:xfrm>
            <a:off x="762004" y="18367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
        <p:nvSpPr>
          <p:cNvPr id="72" name="Google Shape;72;p16"/>
          <p:cNvSpPr txBox="1">
            <a:spLocks noGrp="1"/>
          </p:cNvSpPr>
          <p:nvPr>
            <p:ph type="subTitle" idx="2"/>
          </p:nvPr>
        </p:nvSpPr>
        <p:spPr>
          <a:xfrm>
            <a:off x="762004" y="26251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
        <p:nvSpPr>
          <p:cNvPr id="73" name="Google Shape;73;p16"/>
          <p:cNvSpPr txBox="1">
            <a:spLocks noGrp="1"/>
          </p:cNvSpPr>
          <p:nvPr>
            <p:ph type="subTitle" idx="3"/>
          </p:nvPr>
        </p:nvSpPr>
        <p:spPr>
          <a:xfrm>
            <a:off x="762004" y="34135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
        <p:nvSpPr>
          <p:cNvPr id="74" name="Google Shape;74;p16"/>
          <p:cNvSpPr txBox="1">
            <a:spLocks noGrp="1"/>
          </p:cNvSpPr>
          <p:nvPr>
            <p:ph type="subTitle" idx="4"/>
          </p:nvPr>
        </p:nvSpPr>
        <p:spPr>
          <a:xfrm>
            <a:off x="4917604" y="18367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
        <p:nvSpPr>
          <p:cNvPr id="75" name="Google Shape;75;p16"/>
          <p:cNvSpPr txBox="1">
            <a:spLocks noGrp="1"/>
          </p:cNvSpPr>
          <p:nvPr>
            <p:ph type="subTitle" idx="5"/>
          </p:nvPr>
        </p:nvSpPr>
        <p:spPr>
          <a:xfrm>
            <a:off x="4917604" y="26251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
        <p:nvSpPr>
          <p:cNvPr id="76" name="Google Shape;76;p16"/>
          <p:cNvSpPr txBox="1">
            <a:spLocks noGrp="1"/>
          </p:cNvSpPr>
          <p:nvPr>
            <p:ph type="subTitle" idx="6"/>
          </p:nvPr>
        </p:nvSpPr>
        <p:spPr>
          <a:xfrm>
            <a:off x="4917604" y="34135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4629150"/>
            <a:ext cx="9144000" cy="514350"/>
          </a:xfrm>
          <a:prstGeom prst="rect">
            <a:avLst/>
          </a:prstGeom>
          <a:solidFill>
            <a:srgbClr val="3F4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rgbClr val="F4F6FC"/>
                </a:solidFill>
              </a:ln>
              <a:solidFill>
                <a:srgbClr val="F4F6FC"/>
              </a:solidFill>
            </a:endParaRPr>
          </a:p>
        </p:txBody>
      </p:sp>
      <p:sp>
        <p:nvSpPr>
          <p:cNvPr id="8" name="Rectangle 7"/>
          <p:cNvSpPr/>
          <p:nvPr userDrawn="1"/>
        </p:nvSpPr>
        <p:spPr>
          <a:xfrm>
            <a:off x="0" y="0"/>
            <a:ext cx="9144000" cy="2190750"/>
          </a:xfrm>
          <a:prstGeom prst="rect">
            <a:avLst/>
          </a:prstGeom>
          <a:solidFill>
            <a:srgbClr val="F4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rgbClr val="F4F6FC"/>
                </a:solidFill>
              </a:ln>
              <a:solidFill>
                <a:srgbClr val="F4F6FC"/>
              </a:solidFill>
            </a:endParaRPr>
          </a:p>
        </p:txBody>
      </p:sp>
      <p:sp>
        <p:nvSpPr>
          <p:cNvPr id="2" name="Title 1"/>
          <p:cNvSpPr>
            <a:spLocks noGrp="1"/>
          </p:cNvSpPr>
          <p:nvPr>
            <p:ph type="ctrTitle" hasCustomPrompt="1"/>
          </p:nvPr>
        </p:nvSpPr>
        <p:spPr>
          <a:xfrm>
            <a:off x="2097505" y="987859"/>
            <a:ext cx="6324600" cy="1102519"/>
          </a:xfrm>
        </p:spPr>
        <p:txBody>
          <a:bodyPr/>
          <a:lstStyle>
            <a:lvl1pPr algn="l">
              <a:defRPr>
                <a:latin typeface="Georgia" panose="02040502050405020303" pitchFamily="18" charset="0"/>
                <a:cs typeface="Arial" panose="020B0604020202020204" pitchFamily="34" charset="0"/>
              </a:defRPr>
            </a:lvl1pPr>
          </a:lstStyle>
          <a:p>
            <a:r>
              <a:rPr lang="en-US"/>
              <a:t>Insert Committee on Information Technology</a:t>
            </a:r>
          </a:p>
        </p:txBody>
      </p:sp>
      <p:sp>
        <p:nvSpPr>
          <p:cNvPr id="3" name="Subtitle 2"/>
          <p:cNvSpPr>
            <a:spLocks noGrp="1"/>
          </p:cNvSpPr>
          <p:nvPr>
            <p:ph type="subTitle" idx="1" hasCustomPrompt="1"/>
          </p:nvPr>
        </p:nvSpPr>
        <p:spPr>
          <a:xfrm>
            <a:off x="2097505" y="2703096"/>
            <a:ext cx="6324601" cy="1050739"/>
          </a:xfrm>
        </p:spPr>
        <p:txBody>
          <a:bodyPr/>
          <a:lstStyle>
            <a:lvl1pPr marL="0" indent="0" algn="l" defTabSz="914259" eaLnBrk="1" fontAlgn="auto" hangingPunct="1">
              <a:spcBef>
                <a:spcPts val="450"/>
              </a:spcBef>
              <a:spcAft>
                <a:spcPts val="0"/>
              </a:spcAft>
              <a:buNone/>
              <a:defRPr sz="2800" baseline="0">
                <a:solidFill>
                  <a:srgbClr val="3F4561"/>
                </a:solidFill>
                <a:latin typeface="Tahoma" panose="020B0604030504040204" pitchFamily="34" charset="0"/>
                <a:ea typeface="Tahoma" panose="020B0604030504040204" pitchFamily="34" charset="0"/>
                <a:cs typeface="Tahoma" panose="020B0604030504040204" pitchFamily="34" charset="0"/>
              </a:defRPr>
            </a:lvl1pPr>
            <a:lvl2pPr marL="457129" indent="0" algn="ctr">
              <a:buNone/>
              <a:defRPr>
                <a:solidFill>
                  <a:schemeClr val="tx1">
                    <a:tint val="75000"/>
                  </a:schemeClr>
                </a:solidFill>
              </a:defRPr>
            </a:lvl2pPr>
            <a:lvl3pPr marL="914259" indent="0" algn="ctr">
              <a:buNone/>
              <a:defRPr>
                <a:solidFill>
                  <a:schemeClr val="tx1">
                    <a:tint val="75000"/>
                  </a:schemeClr>
                </a:solidFill>
              </a:defRPr>
            </a:lvl3pPr>
            <a:lvl4pPr marL="1371388" indent="0" algn="ctr">
              <a:buNone/>
              <a:defRPr>
                <a:solidFill>
                  <a:schemeClr val="tx1">
                    <a:tint val="75000"/>
                  </a:schemeClr>
                </a:solidFill>
              </a:defRPr>
            </a:lvl4pPr>
            <a:lvl5pPr marL="1828517" indent="0" algn="ctr">
              <a:buNone/>
              <a:defRPr>
                <a:solidFill>
                  <a:schemeClr val="tx1">
                    <a:tint val="75000"/>
                  </a:schemeClr>
                </a:solidFill>
              </a:defRPr>
            </a:lvl5pPr>
            <a:lvl6pPr marL="2285647" indent="0" algn="ctr">
              <a:buNone/>
              <a:defRPr>
                <a:solidFill>
                  <a:schemeClr val="tx1">
                    <a:tint val="75000"/>
                  </a:schemeClr>
                </a:solidFill>
              </a:defRPr>
            </a:lvl6pPr>
            <a:lvl7pPr marL="2742776" indent="0" algn="ctr">
              <a:buNone/>
              <a:defRPr>
                <a:solidFill>
                  <a:schemeClr val="tx1">
                    <a:tint val="75000"/>
                  </a:schemeClr>
                </a:solidFill>
              </a:defRPr>
            </a:lvl7pPr>
            <a:lvl8pPr marL="3199905" indent="0" algn="ctr">
              <a:buNone/>
              <a:defRPr>
                <a:solidFill>
                  <a:schemeClr val="tx1">
                    <a:tint val="75000"/>
                  </a:schemeClr>
                </a:solidFill>
              </a:defRPr>
            </a:lvl8pPr>
            <a:lvl9pPr marL="3657035" indent="0" algn="ctr">
              <a:buNone/>
              <a:defRPr>
                <a:solidFill>
                  <a:schemeClr val="tx1">
                    <a:tint val="75000"/>
                  </a:schemeClr>
                </a:solidFill>
              </a:defRPr>
            </a:lvl9pPr>
          </a:lstStyle>
          <a:p>
            <a:r>
              <a:rPr lang="en-US"/>
              <a:t>Type Meeting Title</a:t>
            </a:r>
          </a:p>
          <a:p>
            <a:r>
              <a:rPr lang="en-US"/>
              <a:t>Month </a:t>
            </a:r>
            <a:r>
              <a:rPr lang="en-US" err="1"/>
              <a:t>dd</a:t>
            </a:r>
            <a:r>
              <a:rPr lang="en-US"/>
              <a:t>, 2018</a:t>
            </a:r>
          </a:p>
          <a:p>
            <a:endParaRPr lang="en-US"/>
          </a:p>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pPr defTabSz="914259"/>
            <a:r>
              <a:rPr lang="en-US"/>
              <a:t>Slide </a:t>
            </a:r>
            <a:fld id="{FD0B4B7A-5BBA-4E51-9FDE-DC8BAA2CA8D1}" type="slidenum">
              <a:rPr lang="en-US" smtClean="0"/>
              <a:pPr defTabSz="914259"/>
              <a:t>‹#›</a:t>
            </a:fld>
            <a:endParaRPr lang="en-US"/>
          </a:p>
        </p:txBody>
      </p:sp>
      <p:cxnSp>
        <p:nvCxnSpPr>
          <p:cNvPr id="10" name="Straight Connector 9"/>
          <p:cNvCxnSpPr/>
          <p:nvPr userDrawn="1"/>
        </p:nvCxnSpPr>
        <p:spPr>
          <a:xfrm>
            <a:off x="2209800" y="2495550"/>
            <a:ext cx="533400" cy="0"/>
          </a:xfrm>
          <a:prstGeom prst="line">
            <a:avLst/>
          </a:prstGeom>
          <a:ln w="28575">
            <a:solidFill>
              <a:srgbClr val="FEBE07"/>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201" y="127866"/>
            <a:ext cx="1956188" cy="1971058"/>
          </a:xfrm>
          <a:prstGeom prst="rect">
            <a:avLst/>
          </a:prstGeom>
        </p:spPr>
      </p:pic>
    </p:spTree>
    <p:extLst>
      <p:ext uri="{BB962C8B-B14F-4D97-AF65-F5344CB8AC3E}">
        <p14:creationId xmlns:p14="http://schemas.microsoft.com/office/powerpoint/2010/main" val="393547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5.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228600"/>
            <a:ext cx="8524374" cy="619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1pPr>
            <a:lvl2pPr lvl="1"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2pPr>
            <a:lvl3pPr lvl="2"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3pPr>
            <a:lvl4pPr lvl="3"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4pPr>
            <a:lvl5pPr lvl="4"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5pPr>
            <a:lvl6pPr lvl="5"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6pPr>
            <a:lvl7pPr lvl="6"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7pPr>
            <a:lvl8pPr lvl="7"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8pPr>
            <a:lvl9pPr lvl="8"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9pPr>
          </a:lstStyle>
          <a:p>
            <a:endParaRPr dirty="0"/>
          </a:p>
        </p:txBody>
      </p:sp>
      <p:sp>
        <p:nvSpPr>
          <p:cNvPr id="7" name="Google Shape;7;p1"/>
          <p:cNvSpPr txBox="1">
            <a:spLocks noGrp="1"/>
          </p:cNvSpPr>
          <p:nvPr>
            <p:ph type="body" idx="1"/>
          </p:nvPr>
        </p:nvSpPr>
        <p:spPr>
          <a:xfrm>
            <a:off x="228599" y="923875"/>
            <a:ext cx="8524373" cy="3739500"/>
          </a:xfrm>
          <a:prstGeom prst="rect">
            <a:avLst/>
          </a:prstGeom>
          <a:noFill/>
          <a:ln>
            <a:noFill/>
          </a:ln>
        </p:spPr>
        <p:txBody>
          <a:bodyPr spcFirstLastPara="1" wrap="square" lIns="91425" tIns="91425" rIns="91425" bIns="91425" anchor="t" anchorCtr="0">
            <a:noAutofit/>
          </a:bodyPr>
          <a:lstStyle>
            <a:lvl1pPr marL="457200" lvl="0" indent="-342900">
              <a:lnSpc>
                <a:spcPct val="125000"/>
              </a:lnSpc>
              <a:spcBef>
                <a:spcPts val="1000"/>
              </a:spcBef>
              <a:spcAft>
                <a:spcPts val="0"/>
              </a:spcAft>
              <a:buClr>
                <a:srgbClr val="1C3E57"/>
              </a:buClr>
              <a:buSzPts val="1800"/>
              <a:buFont typeface="Rubik Light"/>
              <a:buChar char="●"/>
              <a:defRPr sz="1800">
                <a:solidFill>
                  <a:srgbClr val="1C3E57"/>
                </a:solidFill>
                <a:latin typeface="Rubik Light"/>
                <a:ea typeface="Rubik Light"/>
                <a:cs typeface="Rubik Light"/>
                <a:sym typeface="Rubik Light"/>
              </a:defRPr>
            </a:lvl1pPr>
            <a:lvl2pPr marL="914400" lvl="1"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2pPr>
            <a:lvl3pPr marL="1371600" lvl="2"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3pPr>
            <a:lvl4pPr marL="1828800" lvl="3"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4pPr>
            <a:lvl5pPr marL="2286000" lvl="4"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5pPr>
            <a:lvl6pPr marL="2743200" lvl="5"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6pPr>
            <a:lvl7pPr marL="3200400" lvl="6"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7pPr>
            <a:lvl8pPr marL="3657600" lvl="7"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8pPr>
            <a:lvl9pPr marL="4114800" lvl="8" indent="-317500">
              <a:lnSpc>
                <a:spcPct val="125000"/>
              </a:lnSpc>
              <a:spcBef>
                <a:spcPts val="1600"/>
              </a:spcBef>
              <a:spcAft>
                <a:spcPts val="1600"/>
              </a:spcAft>
              <a:buClr>
                <a:srgbClr val="607889"/>
              </a:buClr>
              <a:buSzPts val="1400"/>
              <a:buFont typeface="Rubik Light"/>
              <a:buChar char="■"/>
              <a:defRPr>
                <a:solidFill>
                  <a:srgbClr val="607889"/>
                </a:solidFill>
                <a:latin typeface="Rubik Light"/>
                <a:ea typeface="Rubik Light"/>
                <a:cs typeface="Rubik Light"/>
                <a:sym typeface="Rubik Light"/>
              </a:defRPr>
            </a:lvl9pPr>
          </a:lstStyle>
          <a:p>
            <a:endParaRPr dirty="0"/>
          </a:p>
        </p:txBody>
      </p:sp>
      <p:sp>
        <p:nvSpPr>
          <p:cNvPr id="8" name="Google Shape;8;p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ubik"/>
                <a:ea typeface="Rubik"/>
                <a:cs typeface="Rubik"/>
                <a:sym typeface="Rubik"/>
              </a:defRPr>
            </a:lvl1pPr>
            <a:lvl2pPr lvl="1" algn="r">
              <a:buNone/>
              <a:defRPr sz="1000">
                <a:solidFill>
                  <a:schemeClr val="dk2"/>
                </a:solidFill>
                <a:latin typeface="Rubik"/>
                <a:ea typeface="Rubik"/>
                <a:cs typeface="Rubik"/>
                <a:sym typeface="Rubik"/>
              </a:defRPr>
            </a:lvl2pPr>
            <a:lvl3pPr lvl="2" algn="r">
              <a:buNone/>
              <a:defRPr sz="1000">
                <a:solidFill>
                  <a:schemeClr val="dk2"/>
                </a:solidFill>
                <a:latin typeface="Rubik"/>
                <a:ea typeface="Rubik"/>
                <a:cs typeface="Rubik"/>
                <a:sym typeface="Rubik"/>
              </a:defRPr>
            </a:lvl3pPr>
            <a:lvl4pPr lvl="3" algn="r">
              <a:buNone/>
              <a:defRPr sz="1000">
                <a:solidFill>
                  <a:schemeClr val="dk2"/>
                </a:solidFill>
                <a:latin typeface="Rubik"/>
                <a:ea typeface="Rubik"/>
                <a:cs typeface="Rubik"/>
                <a:sym typeface="Rubik"/>
              </a:defRPr>
            </a:lvl4pPr>
            <a:lvl5pPr lvl="4" algn="r">
              <a:buNone/>
              <a:defRPr sz="1000">
                <a:solidFill>
                  <a:schemeClr val="dk2"/>
                </a:solidFill>
                <a:latin typeface="Rubik"/>
                <a:ea typeface="Rubik"/>
                <a:cs typeface="Rubik"/>
                <a:sym typeface="Rubik"/>
              </a:defRPr>
            </a:lvl5pPr>
            <a:lvl6pPr lvl="5" algn="r">
              <a:buNone/>
              <a:defRPr sz="1000">
                <a:solidFill>
                  <a:schemeClr val="dk2"/>
                </a:solidFill>
                <a:latin typeface="Rubik"/>
                <a:ea typeface="Rubik"/>
                <a:cs typeface="Rubik"/>
                <a:sym typeface="Rubik"/>
              </a:defRPr>
            </a:lvl6pPr>
            <a:lvl7pPr lvl="6" algn="r">
              <a:buNone/>
              <a:defRPr sz="1000">
                <a:solidFill>
                  <a:schemeClr val="dk2"/>
                </a:solidFill>
                <a:latin typeface="Rubik"/>
                <a:ea typeface="Rubik"/>
                <a:cs typeface="Rubik"/>
                <a:sym typeface="Rubik"/>
              </a:defRPr>
            </a:lvl7pPr>
            <a:lvl8pPr lvl="7" algn="r">
              <a:buNone/>
              <a:defRPr sz="1000">
                <a:solidFill>
                  <a:schemeClr val="dk2"/>
                </a:solidFill>
                <a:latin typeface="Rubik"/>
                <a:ea typeface="Rubik"/>
                <a:cs typeface="Rubik"/>
                <a:sym typeface="Rubik"/>
              </a:defRPr>
            </a:lvl8pPr>
            <a:lvl9pPr lvl="8" algn="r">
              <a:buNone/>
              <a:defRPr sz="1000">
                <a:solidFill>
                  <a:schemeClr val="dk2"/>
                </a:solidFill>
                <a:latin typeface="Rubik"/>
                <a:ea typeface="Rubik"/>
                <a:cs typeface="Rubik"/>
                <a:sym typeface="Rubik"/>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92" r:id="rId2"/>
    <p:sldLayoutId id="2147483693" r:id="rId3"/>
    <p:sldLayoutId id="2147483696" r:id="rId4"/>
    <p:sldLayoutId id="2147483651" r:id="rId5"/>
    <p:sldLayoutId id="2147483684" r:id="rId6"/>
    <p:sldLayoutId id="2147483652" r:id="rId7"/>
    <p:sldLayoutId id="214748366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4629150"/>
            <a:ext cx="9144000" cy="514350"/>
          </a:xfrm>
          <a:prstGeom prst="rect">
            <a:avLst/>
          </a:prstGeom>
          <a:solidFill>
            <a:srgbClr val="3F4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rgbClr val="F4F6FC"/>
                </a:solidFill>
              </a:ln>
              <a:solidFill>
                <a:srgbClr val="F4F6FC"/>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defTabSz="914259"/>
            <a:r>
              <a:rPr lang="en-US"/>
              <a:t> Slide </a:t>
            </a:r>
            <a:fld id="{FD0B4B7A-5BBA-4E51-9FDE-DC8BAA2CA8D1}" type="slidenum">
              <a:rPr lang="en-US" smtClean="0"/>
              <a:pPr defTabSz="914259"/>
              <a:t>‹#›</a:t>
            </a:fld>
            <a:endParaRPr lang="en-US"/>
          </a:p>
        </p:txBody>
      </p:sp>
    </p:spTree>
    <p:extLst>
      <p:ext uri="{BB962C8B-B14F-4D97-AF65-F5344CB8AC3E}">
        <p14:creationId xmlns:p14="http://schemas.microsoft.com/office/powerpoint/2010/main" val="31363242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259" rtl="0" eaLnBrk="1" latinLnBrk="0" hangingPunct="1">
        <a:spcBef>
          <a:spcPct val="0"/>
        </a:spcBef>
        <a:buNone/>
        <a:defRPr sz="3600" kern="1200">
          <a:solidFill>
            <a:srgbClr val="388ACE"/>
          </a:solidFill>
          <a:latin typeface="Georgia" panose="02040502050405020303" pitchFamily="18" charset="0"/>
          <a:ea typeface="+mj-ea"/>
          <a:cs typeface="+mj-cs"/>
        </a:defRPr>
      </a:lvl1pPr>
    </p:titleStyle>
    <p:bodyStyle>
      <a:lvl1pPr marL="342847" indent="-342847" algn="l" defTabSz="914259" rtl="0" eaLnBrk="1" latinLnBrk="0" hangingPunct="1">
        <a:spcBef>
          <a:spcPct val="20000"/>
        </a:spcBef>
        <a:buClr>
          <a:srgbClr val="ED554E"/>
        </a:buClr>
        <a:buFont typeface="Tahoma" panose="020B0604030504040204" pitchFamily="34" charset="0"/>
        <a:buChar char="•"/>
        <a:defRPr sz="2400" kern="1200">
          <a:solidFill>
            <a:srgbClr val="3F4561"/>
          </a:solidFill>
          <a:latin typeface="+mn-lt"/>
          <a:ea typeface="Tahoma" panose="020B0604030504040204" pitchFamily="34" charset="0"/>
          <a:cs typeface="Tahoma" panose="020B0604030504040204" pitchFamily="34" charset="0"/>
        </a:defRPr>
      </a:lvl1pPr>
      <a:lvl2pPr marL="742835" indent="-285706" algn="l" defTabSz="914259" rtl="0" eaLnBrk="1" latinLnBrk="0" hangingPunct="1">
        <a:spcBef>
          <a:spcPct val="20000"/>
        </a:spcBef>
        <a:buClr>
          <a:srgbClr val="388ACE"/>
        </a:buClr>
        <a:buFont typeface="Arial" panose="020B0604020202020204" pitchFamily="34" charset="0"/>
        <a:buChar char="›"/>
        <a:defRPr sz="2000" kern="1200">
          <a:solidFill>
            <a:srgbClr val="3F4561"/>
          </a:solidFill>
          <a:latin typeface="+mn-lt"/>
          <a:ea typeface="Tahoma" panose="020B0604030504040204" pitchFamily="34" charset="0"/>
          <a:cs typeface="Tahoma" panose="020B0604030504040204" pitchFamily="34" charset="0"/>
        </a:defRPr>
      </a:lvl2pPr>
      <a:lvl3pPr marL="1142824" indent="-228564" algn="l" defTabSz="914259" rtl="0" eaLnBrk="1" latinLnBrk="0" hangingPunct="1">
        <a:spcBef>
          <a:spcPct val="20000"/>
        </a:spcBef>
        <a:buFont typeface="Arial" pitchFamily="34" charset="0"/>
        <a:buChar char="•"/>
        <a:defRPr sz="2000" kern="1200">
          <a:solidFill>
            <a:srgbClr val="3F4561"/>
          </a:solidFill>
          <a:latin typeface="+mn-lt"/>
          <a:ea typeface="Tahoma" panose="020B0604030504040204" pitchFamily="34" charset="0"/>
          <a:cs typeface="Tahoma" panose="020B0604030504040204" pitchFamily="34" charset="0"/>
        </a:defRPr>
      </a:lvl3pPr>
      <a:lvl4pPr marL="1599953" indent="-228564" algn="l" defTabSz="914259" rtl="0" eaLnBrk="1" latinLnBrk="0" hangingPunct="1">
        <a:spcBef>
          <a:spcPct val="20000"/>
        </a:spcBef>
        <a:buFont typeface="Arial" panose="020B0604020202020204" pitchFamily="34" charset="0"/>
        <a:buChar char="›"/>
        <a:defRPr sz="2000" kern="1200">
          <a:solidFill>
            <a:srgbClr val="3F4561"/>
          </a:solidFill>
          <a:latin typeface="+mn-lt"/>
          <a:ea typeface="Tahoma" panose="020B0604030504040204" pitchFamily="34" charset="0"/>
          <a:cs typeface="Tahoma" panose="020B0604030504040204" pitchFamily="34" charset="0"/>
        </a:defRPr>
      </a:lvl4pPr>
      <a:lvl5pPr marL="2057081" indent="-228564" algn="l" defTabSz="914259" rtl="0" eaLnBrk="1" latinLnBrk="0" hangingPunct="1">
        <a:spcBef>
          <a:spcPct val="20000"/>
        </a:spcBef>
        <a:buClr>
          <a:srgbClr val="FEBE07"/>
        </a:buClr>
        <a:buFont typeface="Courier New" panose="02070309020205020404" pitchFamily="49" charset="0"/>
        <a:buChar char="o"/>
        <a:defRPr sz="2000" kern="1200">
          <a:solidFill>
            <a:srgbClr val="3F4561"/>
          </a:solidFill>
          <a:latin typeface="+mn-lt"/>
          <a:ea typeface="Tahoma" panose="020B0604030504040204" pitchFamily="34" charset="0"/>
          <a:cs typeface="Tahoma" panose="020B0604030504040204" pitchFamily="34" charset="0"/>
        </a:defRPr>
      </a:lvl5pPr>
      <a:lvl6pPr marL="2514212"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1"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1"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0"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81454-C25A-4DE6-BF8D-FD72AB2038B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1EBDF-523F-4D7B-9407-16C79E6A8D7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4AF57-C268-46A9-8D77-476DCA51EA7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35FFD17-C6BF-410D-9FE2-6FEF925692E9}" type="datetimeFigureOut">
              <a:rPr lang="en-US" smtClean="0"/>
              <a:t>2/29/2024</a:t>
            </a:fld>
            <a:endParaRPr lang="en-US"/>
          </a:p>
        </p:txBody>
      </p:sp>
      <p:sp>
        <p:nvSpPr>
          <p:cNvPr id="5" name="Footer Placeholder 4">
            <a:extLst>
              <a:ext uri="{FF2B5EF4-FFF2-40B4-BE49-F238E27FC236}">
                <a16:creationId xmlns:a16="http://schemas.microsoft.com/office/drawing/2014/main" id="{78470E40-A52B-4280-B5D0-933B67C7391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DFC07B-8C13-4839-B07F-6231919C4CE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6B4E2DD-F1D0-465B-A056-F3AE0C87AE9A}" type="slidenum">
              <a:rPr lang="en-US" smtClean="0"/>
              <a:t>‹#›</a:t>
            </a:fld>
            <a:endParaRPr lang="en-US"/>
          </a:p>
        </p:txBody>
      </p:sp>
    </p:spTree>
    <p:extLst>
      <p:ext uri="{BB962C8B-B14F-4D97-AF65-F5344CB8AC3E}">
        <p14:creationId xmlns:p14="http://schemas.microsoft.com/office/powerpoint/2010/main" val="27811219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228600"/>
            <a:ext cx="8524374" cy="619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1pPr>
            <a:lvl2pPr lvl="1"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2pPr>
            <a:lvl3pPr lvl="2"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3pPr>
            <a:lvl4pPr lvl="3"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4pPr>
            <a:lvl5pPr lvl="4"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5pPr>
            <a:lvl6pPr lvl="5"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6pPr>
            <a:lvl7pPr lvl="6"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7pPr>
            <a:lvl8pPr lvl="7"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8pPr>
            <a:lvl9pPr lvl="8"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9pPr>
          </a:lstStyle>
          <a:p>
            <a:endParaRPr dirty="0"/>
          </a:p>
        </p:txBody>
      </p:sp>
      <p:sp>
        <p:nvSpPr>
          <p:cNvPr id="7" name="Google Shape;7;p1"/>
          <p:cNvSpPr txBox="1">
            <a:spLocks noGrp="1"/>
          </p:cNvSpPr>
          <p:nvPr>
            <p:ph type="body" idx="1"/>
          </p:nvPr>
        </p:nvSpPr>
        <p:spPr>
          <a:xfrm>
            <a:off x="228599" y="923875"/>
            <a:ext cx="8524373" cy="3739500"/>
          </a:xfrm>
          <a:prstGeom prst="rect">
            <a:avLst/>
          </a:prstGeom>
          <a:noFill/>
          <a:ln>
            <a:noFill/>
          </a:ln>
        </p:spPr>
        <p:txBody>
          <a:bodyPr spcFirstLastPara="1" wrap="square" lIns="91425" tIns="91425" rIns="91425" bIns="91425" anchor="t" anchorCtr="0">
            <a:noAutofit/>
          </a:bodyPr>
          <a:lstStyle>
            <a:lvl1pPr marL="457200" lvl="0" indent="-342900">
              <a:lnSpc>
                <a:spcPct val="125000"/>
              </a:lnSpc>
              <a:spcBef>
                <a:spcPts val="1000"/>
              </a:spcBef>
              <a:spcAft>
                <a:spcPts val="0"/>
              </a:spcAft>
              <a:buClr>
                <a:srgbClr val="1C3E57"/>
              </a:buClr>
              <a:buSzPts val="1800"/>
              <a:buFont typeface="Rubik Light"/>
              <a:buChar char="●"/>
              <a:defRPr sz="1800">
                <a:solidFill>
                  <a:srgbClr val="1C3E57"/>
                </a:solidFill>
                <a:latin typeface="Rubik Light"/>
                <a:ea typeface="Rubik Light"/>
                <a:cs typeface="Rubik Light"/>
                <a:sym typeface="Rubik Light"/>
              </a:defRPr>
            </a:lvl1pPr>
            <a:lvl2pPr marL="914400" lvl="1"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2pPr>
            <a:lvl3pPr marL="1371600" lvl="2"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3pPr>
            <a:lvl4pPr marL="1828800" lvl="3"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4pPr>
            <a:lvl5pPr marL="2286000" lvl="4"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5pPr>
            <a:lvl6pPr marL="2743200" lvl="5"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6pPr>
            <a:lvl7pPr marL="3200400" lvl="6"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7pPr>
            <a:lvl8pPr marL="3657600" lvl="7"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8pPr>
            <a:lvl9pPr marL="4114800" lvl="8" indent="-317500">
              <a:lnSpc>
                <a:spcPct val="125000"/>
              </a:lnSpc>
              <a:spcBef>
                <a:spcPts val="1600"/>
              </a:spcBef>
              <a:spcAft>
                <a:spcPts val="1600"/>
              </a:spcAft>
              <a:buClr>
                <a:srgbClr val="607889"/>
              </a:buClr>
              <a:buSzPts val="1400"/>
              <a:buFont typeface="Rubik Light"/>
              <a:buChar char="■"/>
              <a:defRPr>
                <a:solidFill>
                  <a:srgbClr val="607889"/>
                </a:solidFill>
                <a:latin typeface="Rubik Light"/>
                <a:ea typeface="Rubik Light"/>
                <a:cs typeface="Rubik Light"/>
                <a:sym typeface="Rubik Light"/>
              </a:defRPr>
            </a:lvl9pPr>
          </a:lstStyle>
          <a:p>
            <a:endParaRPr dirty="0"/>
          </a:p>
        </p:txBody>
      </p:sp>
      <p:sp>
        <p:nvSpPr>
          <p:cNvPr id="8" name="Google Shape;8;p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ubik"/>
                <a:ea typeface="Rubik"/>
                <a:cs typeface="Rubik"/>
                <a:sym typeface="Rubik"/>
              </a:defRPr>
            </a:lvl1pPr>
            <a:lvl2pPr lvl="1" algn="r">
              <a:buNone/>
              <a:defRPr sz="1000">
                <a:solidFill>
                  <a:schemeClr val="dk2"/>
                </a:solidFill>
                <a:latin typeface="Rubik"/>
                <a:ea typeface="Rubik"/>
                <a:cs typeface="Rubik"/>
                <a:sym typeface="Rubik"/>
              </a:defRPr>
            </a:lvl2pPr>
            <a:lvl3pPr lvl="2" algn="r">
              <a:buNone/>
              <a:defRPr sz="1000">
                <a:solidFill>
                  <a:schemeClr val="dk2"/>
                </a:solidFill>
                <a:latin typeface="Rubik"/>
                <a:ea typeface="Rubik"/>
                <a:cs typeface="Rubik"/>
                <a:sym typeface="Rubik"/>
              </a:defRPr>
            </a:lvl3pPr>
            <a:lvl4pPr lvl="3" algn="r">
              <a:buNone/>
              <a:defRPr sz="1000">
                <a:solidFill>
                  <a:schemeClr val="dk2"/>
                </a:solidFill>
                <a:latin typeface="Rubik"/>
                <a:ea typeface="Rubik"/>
                <a:cs typeface="Rubik"/>
                <a:sym typeface="Rubik"/>
              </a:defRPr>
            </a:lvl4pPr>
            <a:lvl5pPr lvl="4" algn="r">
              <a:buNone/>
              <a:defRPr sz="1000">
                <a:solidFill>
                  <a:schemeClr val="dk2"/>
                </a:solidFill>
                <a:latin typeface="Rubik"/>
                <a:ea typeface="Rubik"/>
                <a:cs typeface="Rubik"/>
                <a:sym typeface="Rubik"/>
              </a:defRPr>
            </a:lvl5pPr>
            <a:lvl6pPr lvl="5" algn="r">
              <a:buNone/>
              <a:defRPr sz="1000">
                <a:solidFill>
                  <a:schemeClr val="dk2"/>
                </a:solidFill>
                <a:latin typeface="Rubik"/>
                <a:ea typeface="Rubik"/>
                <a:cs typeface="Rubik"/>
                <a:sym typeface="Rubik"/>
              </a:defRPr>
            </a:lvl6pPr>
            <a:lvl7pPr lvl="6" algn="r">
              <a:buNone/>
              <a:defRPr sz="1000">
                <a:solidFill>
                  <a:schemeClr val="dk2"/>
                </a:solidFill>
                <a:latin typeface="Rubik"/>
                <a:ea typeface="Rubik"/>
                <a:cs typeface="Rubik"/>
                <a:sym typeface="Rubik"/>
              </a:defRPr>
            </a:lvl7pPr>
            <a:lvl8pPr lvl="7" algn="r">
              <a:buNone/>
              <a:defRPr sz="1000">
                <a:solidFill>
                  <a:schemeClr val="dk2"/>
                </a:solidFill>
                <a:latin typeface="Rubik"/>
                <a:ea typeface="Rubik"/>
                <a:cs typeface="Rubik"/>
                <a:sym typeface="Rubik"/>
              </a:defRPr>
            </a:lvl8pPr>
            <a:lvl9pPr lvl="8" algn="r">
              <a:buNone/>
              <a:defRPr sz="1000">
                <a:solidFill>
                  <a:schemeClr val="dk2"/>
                </a:solidFill>
                <a:latin typeface="Rubik"/>
                <a:ea typeface="Rubik"/>
                <a:cs typeface="Rubik"/>
                <a:sym typeface="Rubik"/>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9046822"/>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10921"/>
            <a:ext cx="9144000" cy="490538"/>
          </a:xfrm>
          <a:custGeom>
            <a:avLst/>
            <a:gdLst/>
            <a:ahLst/>
            <a:cxnLst/>
            <a:rect l="l" t="t" r="r" b="b"/>
            <a:pathLst>
              <a:path w="12192000" h="654050">
                <a:moveTo>
                  <a:pt x="12192000" y="0"/>
                </a:moveTo>
                <a:lnTo>
                  <a:pt x="0" y="0"/>
                </a:lnTo>
                <a:lnTo>
                  <a:pt x="0" y="653796"/>
                </a:lnTo>
                <a:lnTo>
                  <a:pt x="12192000" y="653796"/>
                </a:lnTo>
                <a:lnTo>
                  <a:pt x="12192000" y="0"/>
                </a:lnTo>
                <a:close/>
              </a:path>
            </a:pathLst>
          </a:custGeom>
          <a:solidFill>
            <a:srgbClr val="13495E"/>
          </a:solidFill>
        </p:spPr>
        <p:txBody>
          <a:bodyPr wrap="square" lIns="0" tIns="0" rIns="0" bIns="0" rtlCol="0"/>
          <a:lstStyle/>
          <a:p>
            <a:endParaRPr sz="1050"/>
          </a:p>
        </p:txBody>
      </p:sp>
      <p:sp>
        <p:nvSpPr>
          <p:cNvPr id="2" name="Holder 2"/>
          <p:cNvSpPr>
            <a:spLocks noGrp="1"/>
          </p:cNvSpPr>
          <p:nvPr>
            <p:ph type="title"/>
          </p:nvPr>
        </p:nvSpPr>
        <p:spPr>
          <a:xfrm>
            <a:off x="1030075" y="221782"/>
            <a:ext cx="7752398" cy="553998"/>
          </a:xfrm>
          <a:prstGeom prst="rect">
            <a:avLst/>
          </a:prstGeom>
        </p:spPr>
        <p:txBody>
          <a:bodyPr wrap="square" lIns="0" tIns="0" rIns="0" bIns="0">
            <a:spAutoFit/>
          </a:bodyPr>
          <a:lstStyle>
            <a:lvl1pPr>
              <a:defRPr sz="3600" b="0" i="0">
                <a:solidFill>
                  <a:schemeClr val="bg1"/>
                </a:solidFill>
                <a:latin typeface="Calibri Light"/>
                <a:cs typeface="Calibri Light"/>
              </a:defRPr>
            </a:lvl1pPr>
          </a:lstStyle>
          <a:p>
            <a:endParaRPr/>
          </a:p>
        </p:txBody>
      </p:sp>
      <p:sp>
        <p:nvSpPr>
          <p:cNvPr id="3" name="Holder 3"/>
          <p:cNvSpPr>
            <a:spLocks noGrp="1"/>
          </p:cNvSpPr>
          <p:nvPr>
            <p:ph type="body" idx="1"/>
          </p:nvPr>
        </p:nvSpPr>
        <p:spPr>
          <a:xfrm>
            <a:off x="2721769" y="1366838"/>
            <a:ext cx="5826919"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2/29/2024</a:t>
            </a:fld>
            <a:endParaRPr lang="en-US"/>
          </a:p>
        </p:txBody>
      </p:sp>
      <p:sp>
        <p:nvSpPr>
          <p:cNvPr id="6" name="Holder 6"/>
          <p:cNvSpPr>
            <a:spLocks noGrp="1"/>
          </p:cNvSpPr>
          <p:nvPr>
            <p:ph type="sldNum" sz="quarter" idx="7"/>
          </p:nvPr>
        </p:nvSpPr>
        <p:spPr>
          <a:xfrm>
            <a:off x="6583680" y="4783455"/>
            <a:ext cx="2103120" cy="21544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3162767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39.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39.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hyperlink" Target="https://management.simplicable.com/management/new/22-types-of-project-risk" TargetMode="Externa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ctrTitle"/>
          </p:nvPr>
        </p:nvSpPr>
        <p:spPr>
          <a:xfrm>
            <a:off x="762001" y="1352276"/>
            <a:ext cx="7948862" cy="1743300"/>
          </a:xfrm>
          <a:prstGeom prst="rect">
            <a:avLst/>
          </a:prstGeom>
        </p:spPr>
        <p:txBody>
          <a:bodyPr spcFirstLastPara="1" wrap="square" lIns="91425" tIns="91425" rIns="91425" bIns="91425" anchor="b" anchorCtr="0">
            <a:noAutofit/>
          </a:bodyPr>
          <a:lstStyle/>
          <a:p>
            <a:r>
              <a:rPr lang="en-US" b="1" dirty="0"/>
              <a:t>Budget and Performance Subcommittee</a:t>
            </a:r>
            <a:endParaRPr b="1" dirty="0"/>
          </a:p>
        </p:txBody>
      </p:sp>
      <p:sp>
        <p:nvSpPr>
          <p:cNvPr id="83" name="Google Shape;83;p18"/>
          <p:cNvSpPr txBox="1">
            <a:spLocks noGrp="1"/>
          </p:cNvSpPr>
          <p:nvPr>
            <p:ph type="subTitle" idx="1"/>
          </p:nvPr>
        </p:nvSpPr>
        <p:spPr>
          <a:xfrm>
            <a:off x="469606" y="3097513"/>
            <a:ext cx="7710300" cy="1563746"/>
          </a:xfrm>
          <a:prstGeom prst="rect">
            <a:avLst/>
          </a:prstGeom>
        </p:spPr>
        <p:txBody>
          <a:bodyPr spcFirstLastPara="1" wrap="square" lIns="91425" tIns="91425" rIns="91425" bIns="91425" anchor="b" anchorCtr="0">
            <a:noAutofit/>
          </a:bodyPr>
          <a:lstStyle/>
          <a:p>
            <a:pPr marL="0" indent="0"/>
            <a:r>
              <a:rPr lang="en-US" dirty="0">
                <a:latin typeface="Rubik"/>
                <a:cs typeface="Rubik"/>
              </a:rPr>
              <a:t>03/01/24</a:t>
            </a:r>
            <a:endParaRPr lang="en-US" dirty="0"/>
          </a:p>
        </p:txBody>
      </p:sp>
      <p:sp>
        <p:nvSpPr>
          <p:cNvPr id="9" name="Google Shape;83;p18">
            <a:extLst>
              <a:ext uri="{FF2B5EF4-FFF2-40B4-BE49-F238E27FC236}">
                <a16:creationId xmlns:a16="http://schemas.microsoft.com/office/drawing/2014/main" id="{557DF41C-A381-4D93-86C1-7C09CF896E26}"/>
              </a:ext>
            </a:extLst>
          </p:cNvPr>
          <p:cNvSpPr txBox="1">
            <a:spLocks/>
          </p:cNvSpPr>
          <p:nvPr/>
        </p:nvSpPr>
        <p:spPr>
          <a:xfrm>
            <a:off x="1572063" y="706213"/>
            <a:ext cx="7710300" cy="5210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panose="020B0604020202020204" charset="0"/>
                <a:ea typeface="Rubik" panose="020B0604020202020204" charset="0"/>
                <a:cs typeface="Rubik" panose="020B0604020202020204" charset="0"/>
                <a:sym typeface="Rubik Light"/>
              </a:defRPr>
            </a:lvl1pPr>
            <a:lvl2pPr marL="914400" marR="0" lvl="1"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2pPr>
            <a:lvl3pPr marL="1371600" marR="0" lvl="2"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3pPr>
            <a:lvl4pPr marL="1828800" marR="0" lvl="3"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4pPr>
            <a:lvl5pPr marL="2286000" marR="0" lvl="4"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5pPr>
            <a:lvl6pPr marL="2743200" marR="0" lvl="5"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6pPr>
            <a:lvl7pPr marL="3200400" marR="0" lvl="6"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7pPr>
            <a:lvl8pPr marL="3657600" marR="0" lvl="7"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8pPr>
            <a:lvl9pPr marL="4114800" marR="0" lvl="8"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9pPr>
          </a:lstStyle>
          <a:p>
            <a:pPr marL="0" indent="0"/>
            <a:r>
              <a:rPr lang="en-US" sz="1800" dirty="0"/>
              <a:t>Committee on Information Technology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44042"/>
            <a:ext cx="9144000" cy="822960"/>
            <a:chOff x="0" y="458723"/>
            <a:chExt cx="12192000" cy="1097280"/>
          </a:xfrm>
        </p:grpSpPr>
        <p:sp>
          <p:nvSpPr>
            <p:cNvPr id="3" name="object 3"/>
            <p:cNvSpPr/>
            <p:nvPr/>
          </p:nvSpPr>
          <p:spPr>
            <a:xfrm>
              <a:off x="118871" y="458723"/>
              <a:ext cx="1097280" cy="1097280"/>
            </a:xfrm>
            <a:custGeom>
              <a:avLst/>
              <a:gdLst/>
              <a:ahLst/>
              <a:cxnLst/>
              <a:rect l="l" t="t" r="r" b="b"/>
              <a:pathLst>
                <a:path w="1097280" h="1097280">
                  <a:moveTo>
                    <a:pt x="548640" y="0"/>
                  </a:moveTo>
                  <a:lnTo>
                    <a:pt x="501300" y="2013"/>
                  </a:lnTo>
                  <a:lnTo>
                    <a:pt x="455079" y="7945"/>
                  </a:lnTo>
                  <a:lnTo>
                    <a:pt x="410141" y="17630"/>
                  </a:lnTo>
                  <a:lnTo>
                    <a:pt x="366651" y="30903"/>
                  </a:lnTo>
                  <a:lnTo>
                    <a:pt x="324773" y="47600"/>
                  </a:lnTo>
                  <a:lnTo>
                    <a:pt x="284672" y="67556"/>
                  </a:lnTo>
                  <a:lnTo>
                    <a:pt x="246513" y="90607"/>
                  </a:lnTo>
                  <a:lnTo>
                    <a:pt x="210460" y="116587"/>
                  </a:lnTo>
                  <a:lnTo>
                    <a:pt x="176679" y="145333"/>
                  </a:lnTo>
                  <a:lnTo>
                    <a:pt x="145333" y="176679"/>
                  </a:lnTo>
                  <a:lnTo>
                    <a:pt x="116587" y="210460"/>
                  </a:lnTo>
                  <a:lnTo>
                    <a:pt x="90607" y="246513"/>
                  </a:lnTo>
                  <a:lnTo>
                    <a:pt x="67556" y="284672"/>
                  </a:lnTo>
                  <a:lnTo>
                    <a:pt x="47600" y="324773"/>
                  </a:lnTo>
                  <a:lnTo>
                    <a:pt x="30903" y="366651"/>
                  </a:lnTo>
                  <a:lnTo>
                    <a:pt x="17630" y="410141"/>
                  </a:lnTo>
                  <a:lnTo>
                    <a:pt x="7945" y="455079"/>
                  </a:lnTo>
                  <a:lnTo>
                    <a:pt x="2013" y="501300"/>
                  </a:lnTo>
                  <a:lnTo>
                    <a:pt x="0" y="548639"/>
                  </a:lnTo>
                  <a:lnTo>
                    <a:pt x="2013" y="595979"/>
                  </a:lnTo>
                  <a:lnTo>
                    <a:pt x="7945" y="642200"/>
                  </a:lnTo>
                  <a:lnTo>
                    <a:pt x="17630" y="687138"/>
                  </a:lnTo>
                  <a:lnTo>
                    <a:pt x="30903" y="730628"/>
                  </a:lnTo>
                  <a:lnTo>
                    <a:pt x="47600" y="772506"/>
                  </a:lnTo>
                  <a:lnTo>
                    <a:pt x="67556" y="812607"/>
                  </a:lnTo>
                  <a:lnTo>
                    <a:pt x="90607" y="850766"/>
                  </a:lnTo>
                  <a:lnTo>
                    <a:pt x="116587" y="886819"/>
                  </a:lnTo>
                  <a:lnTo>
                    <a:pt x="145333" y="920600"/>
                  </a:lnTo>
                  <a:lnTo>
                    <a:pt x="176679" y="951946"/>
                  </a:lnTo>
                  <a:lnTo>
                    <a:pt x="210460" y="980692"/>
                  </a:lnTo>
                  <a:lnTo>
                    <a:pt x="246513" y="1006672"/>
                  </a:lnTo>
                  <a:lnTo>
                    <a:pt x="284672" y="1029723"/>
                  </a:lnTo>
                  <a:lnTo>
                    <a:pt x="324773" y="1049679"/>
                  </a:lnTo>
                  <a:lnTo>
                    <a:pt x="366651" y="1066376"/>
                  </a:lnTo>
                  <a:lnTo>
                    <a:pt x="410141" y="1079649"/>
                  </a:lnTo>
                  <a:lnTo>
                    <a:pt x="455079" y="1089334"/>
                  </a:lnTo>
                  <a:lnTo>
                    <a:pt x="501300" y="1095266"/>
                  </a:lnTo>
                  <a:lnTo>
                    <a:pt x="548640" y="1097280"/>
                  </a:lnTo>
                  <a:lnTo>
                    <a:pt x="595979" y="1095266"/>
                  </a:lnTo>
                  <a:lnTo>
                    <a:pt x="642200" y="1089334"/>
                  </a:lnTo>
                  <a:lnTo>
                    <a:pt x="687138" y="1079649"/>
                  </a:lnTo>
                  <a:lnTo>
                    <a:pt x="730628" y="1066376"/>
                  </a:lnTo>
                  <a:lnTo>
                    <a:pt x="772506" y="1049679"/>
                  </a:lnTo>
                  <a:lnTo>
                    <a:pt x="812607" y="1029723"/>
                  </a:lnTo>
                  <a:lnTo>
                    <a:pt x="850766" y="1006672"/>
                  </a:lnTo>
                  <a:lnTo>
                    <a:pt x="886819" y="980692"/>
                  </a:lnTo>
                  <a:lnTo>
                    <a:pt x="920600" y="951946"/>
                  </a:lnTo>
                  <a:lnTo>
                    <a:pt x="951946" y="920600"/>
                  </a:lnTo>
                  <a:lnTo>
                    <a:pt x="980692" y="886819"/>
                  </a:lnTo>
                  <a:lnTo>
                    <a:pt x="1006672" y="850766"/>
                  </a:lnTo>
                  <a:lnTo>
                    <a:pt x="1029723" y="812607"/>
                  </a:lnTo>
                  <a:lnTo>
                    <a:pt x="1049679" y="772506"/>
                  </a:lnTo>
                  <a:lnTo>
                    <a:pt x="1066376" y="730628"/>
                  </a:lnTo>
                  <a:lnTo>
                    <a:pt x="1079649" y="687138"/>
                  </a:lnTo>
                  <a:lnTo>
                    <a:pt x="1089334" y="642200"/>
                  </a:lnTo>
                  <a:lnTo>
                    <a:pt x="1095266" y="595979"/>
                  </a:lnTo>
                  <a:lnTo>
                    <a:pt x="1097280" y="548639"/>
                  </a:lnTo>
                  <a:lnTo>
                    <a:pt x="1095266" y="501300"/>
                  </a:lnTo>
                  <a:lnTo>
                    <a:pt x="1089334" y="455079"/>
                  </a:lnTo>
                  <a:lnTo>
                    <a:pt x="1079649" y="410141"/>
                  </a:lnTo>
                  <a:lnTo>
                    <a:pt x="1066376" y="366651"/>
                  </a:lnTo>
                  <a:lnTo>
                    <a:pt x="1049679" y="324773"/>
                  </a:lnTo>
                  <a:lnTo>
                    <a:pt x="1029723" y="284672"/>
                  </a:lnTo>
                  <a:lnTo>
                    <a:pt x="1006672" y="246513"/>
                  </a:lnTo>
                  <a:lnTo>
                    <a:pt x="980692" y="210460"/>
                  </a:lnTo>
                  <a:lnTo>
                    <a:pt x="951946" y="176679"/>
                  </a:lnTo>
                  <a:lnTo>
                    <a:pt x="920600" y="145333"/>
                  </a:lnTo>
                  <a:lnTo>
                    <a:pt x="886819" y="116587"/>
                  </a:lnTo>
                  <a:lnTo>
                    <a:pt x="850766" y="90607"/>
                  </a:lnTo>
                  <a:lnTo>
                    <a:pt x="812607" y="67556"/>
                  </a:lnTo>
                  <a:lnTo>
                    <a:pt x="772506" y="47600"/>
                  </a:lnTo>
                  <a:lnTo>
                    <a:pt x="730628" y="30903"/>
                  </a:lnTo>
                  <a:lnTo>
                    <a:pt x="687138" y="17630"/>
                  </a:lnTo>
                  <a:lnTo>
                    <a:pt x="642200" y="7945"/>
                  </a:lnTo>
                  <a:lnTo>
                    <a:pt x="595979" y="2013"/>
                  </a:lnTo>
                  <a:lnTo>
                    <a:pt x="548640" y="0"/>
                  </a:lnTo>
                  <a:close/>
                </a:path>
              </a:pathLst>
            </a:custGeom>
            <a:solidFill>
              <a:srgbClr val="FFFFFF"/>
            </a:solidFill>
          </p:spPr>
          <p:txBody>
            <a:bodyPr wrap="square" lIns="0" tIns="0" rIns="0" bIns="0" rtlCol="0"/>
            <a:lstStyle/>
            <a:p>
              <a:pPr defTabSz="685800">
                <a:buClrTx/>
              </a:pPr>
              <a:endParaRPr sz="1350">
                <a:solidFill>
                  <a:sysClr val="windowText" lastClr="000000"/>
                </a:solidFill>
              </a:endParaRPr>
            </a:p>
          </p:txBody>
        </p:sp>
        <p:pic>
          <p:nvPicPr>
            <p:cNvPr id="4" name="object 4"/>
            <p:cNvPicPr/>
            <p:nvPr/>
          </p:nvPicPr>
          <p:blipFill>
            <a:blip r:embed="rId2" cstate="print"/>
            <a:stretch>
              <a:fillRect/>
            </a:stretch>
          </p:blipFill>
          <p:spPr>
            <a:xfrm>
              <a:off x="191770" y="531621"/>
              <a:ext cx="953008" cy="953007"/>
            </a:xfrm>
            <a:prstGeom prst="rect">
              <a:avLst/>
            </a:prstGeom>
          </p:spPr>
        </p:pic>
      </p:grpSp>
      <p:sp>
        <p:nvSpPr>
          <p:cNvPr id="5" name="object 5"/>
          <p:cNvSpPr txBox="1">
            <a:spLocks noGrp="1"/>
          </p:cNvSpPr>
          <p:nvPr>
            <p:ph type="title"/>
          </p:nvPr>
        </p:nvSpPr>
        <p:spPr>
          <a:xfrm>
            <a:off x="772556" y="166336"/>
            <a:ext cx="5814299" cy="1246418"/>
          </a:xfrm>
          <a:prstGeom prst="rect">
            <a:avLst/>
          </a:prstGeom>
        </p:spPr>
        <p:txBody>
          <a:bodyPr vert="horz" wrap="square" lIns="0" tIns="228524" rIns="0" bIns="0" rtlCol="0">
            <a:spAutoFit/>
          </a:bodyPr>
          <a:lstStyle/>
          <a:p>
            <a:pPr marL="9525">
              <a:spcBef>
                <a:spcPts val="79"/>
              </a:spcBef>
            </a:pPr>
            <a:r>
              <a:rPr sz="3300" spc="-19" dirty="0"/>
              <a:t>Past</a:t>
            </a:r>
            <a:r>
              <a:rPr sz="3300" spc="-158" dirty="0"/>
              <a:t> </a:t>
            </a:r>
            <a:r>
              <a:rPr sz="3300" spc="-19" dirty="0"/>
              <a:t>projects:</a:t>
            </a:r>
            <a:r>
              <a:rPr sz="3300" spc="-116" dirty="0"/>
              <a:t> </a:t>
            </a:r>
            <a:r>
              <a:rPr sz="3300" dirty="0"/>
              <a:t>Hiring</a:t>
            </a:r>
            <a:r>
              <a:rPr sz="3300" spc="-131" dirty="0"/>
              <a:t> </a:t>
            </a:r>
            <a:r>
              <a:rPr sz="3300" dirty="0"/>
              <a:t>–</a:t>
            </a:r>
            <a:r>
              <a:rPr sz="3300" spc="-113" dirty="0"/>
              <a:t> </a:t>
            </a:r>
            <a:r>
              <a:rPr sz="3300" dirty="0"/>
              <a:t>New</a:t>
            </a:r>
            <a:r>
              <a:rPr sz="3300" spc="-139" dirty="0"/>
              <a:t> </a:t>
            </a:r>
            <a:r>
              <a:rPr sz="3300" spc="-105" dirty="0"/>
              <a:t>ATS</a:t>
            </a:r>
            <a:r>
              <a:rPr sz="3300" spc="-79" dirty="0"/>
              <a:t> </a:t>
            </a:r>
            <a:r>
              <a:rPr sz="3300" dirty="0"/>
              <a:t>&amp;</a:t>
            </a:r>
            <a:r>
              <a:rPr sz="3300" spc="-124" dirty="0"/>
              <a:t> </a:t>
            </a:r>
            <a:r>
              <a:rPr sz="3300" spc="-8" dirty="0"/>
              <a:t>online</a:t>
            </a:r>
            <a:r>
              <a:rPr sz="3300" spc="-127" dirty="0"/>
              <a:t> </a:t>
            </a:r>
            <a:r>
              <a:rPr sz="3300" spc="-19" dirty="0"/>
              <a:t>exams</a:t>
            </a:r>
            <a:endParaRPr sz="3300"/>
          </a:p>
        </p:txBody>
      </p:sp>
      <p:sp>
        <p:nvSpPr>
          <p:cNvPr id="6" name="object 6"/>
          <p:cNvSpPr txBox="1"/>
          <p:nvPr/>
        </p:nvSpPr>
        <p:spPr>
          <a:xfrm>
            <a:off x="668655" y="1746504"/>
            <a:ext cx="899636" cy="1027204"/>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34"/>
              </a:spcBef>
              <a:buClrTx/>
            </a:pPr>
            <a:endParaRPr sz="1425">
              <a:solidFill>
                <a:sysClr val="windowText" lastClr="000000"/>
              </a:solidFill>
              <a:latin typeface="Times New Roman"/>
              <a:cs typeface="Times New Roman"/>
            </a:endParaRPr>
          </a:p>
          <a:p>
            <a:pPr marL="171450" marR="159068" indent="-6191" defTabSz="685800">
              <a:buClrTx/>
            </a:pPr>
            <a:r>
              <a:rPr sz="1050" spc="-15" dirty="0">
                <a:solidFill>
                  <a:sysClr val="windowText" lastClr="000000"/>
                </a:solidFill>
                <a:latin typeface="Calibri"/>
                <a:cs typeface="Calibri"/>
              </a:rPr>
              <a:t>Workforce </a:t>
            </a:r>
            <a:r>
              <a:rPr sz="1050" spc="-8" dirty="0">
                <a:solidFill>
                  <a:sysClr val="windowText" lastClr="000000"/>
                </a:solidFill>
                <a:latin typeface="Calibri"/>
                <a:cs typeface="Calibri"/>
              </a:rPr>
              <a:t>Structures</a:t>
            </a:r>
            <a:endParaRPr sz="1050">
              <a:solidFill>
                <a:sysClr val="windowText" lastClr="000000"/>
              </a:solidFill>
              <a:latin typeface="Calibri"/>
              <a:cs typeface="Calibri"/>
            </a:endParaRPr>
          </a:p>
        </p:txBody>
      </p:sp>
      <p:sp>
        <p:nvSpPr>
          <p:cNvPr id="7" name="object 7"/>
          <p:cNvSpPr txBox="1"/>
          <p:nvPr/>
        </p:nvSpPr>
        <p:spPr>
          <a:xfrm>
            <a:off x="1727074" y="1763649"/>
            <a:ext cx="899636" cy="1183081"/>
          </a:xfrm>
          <a:prstGeom prst="rect">
            <a:avLst/>
          </a:prstGeom>
          <a:solidFill>
            <a:srgbClr val="7BC5E2"/>
          </a:solidFill>
          <a:ln w="12700">
            <a:solidFill>
              <a:srgbClr val="E7E6E6"/>
            </a:solidFill>
          </a:ln>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19"/>
              </a:spcBef>
              <a:buClrTx/>
            </a:pPr>
            <a:endParaRPr sz="1388">
              <a:solidFill>
                <a:sysClr val="windowText" lastClr="000000"/>
              </a:solidFill>
              <a:latin typeface="Times New Roman"/>
              <a:cs typeface="Times New Roman"/>
            </a:endParaRPr>
          </a:p>
          <a:p>
            <a:pPr marL="175259" marR="170021" algn="ctr" defTabSz="685800">
              <a:buClrTx/>
            </a:pPr>
            <a:r>
              <a:rPr sz="1050" spc="-8" dirty="0">
                <a:solidFill>
                  <a:sysClr val="windowText" lastClr="000000"/>
                </a:solidFill>
                <a:latin typeface="Calibri"/>
                <a:cs typeface="Calibri"/>
              </a:rPr>
              <a:t>Sourcing Recruiting Assessing Vetting</a:t>
            </a:r>
            <a:endParaRPr sz="1050">
              <a:solidFill>
                <a:sysClr val="windowText" lastClr="000000"/>
              </a:solidFill>
              <a:latin typeface="Calibri"/>
              <a:cs typeface="Calibri"/>
            </a:endParaRPr>
          </a:p>
        </p:txBody>
      </p:sp>
      <p:sp>
        <p:nvSpPr>
          <p:cNvPr id="8" name="object 8"/>
          <p:cNvSpPr txBox="1"/>
          <p:nvPr/>
        </p:nvSpPr>
        <p:spPr>
          <a:xfrm>
            <a:off x="2794445" y="1758887"/>
            <a:ext cx="909161" cy="957955"/>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4"/>
              </a:spcBef>
              <a:buClrTx/>
            </a:pPr>
            <a:endParaRPr sz="975">
              <a:solidFill>
                <a:sysClr val="windowText" lastClr="000000"/>
              </a:solidFill>
              <a:latin typeface="Times New Roman"/>
              <a:cs typeface="Times New Roman"/>
            </a:endParaRPr>
          </a:p>
          <a:p>
            <a:pPr marL="133826" defTabSz="685800">
              <a:buClrTx/>
            </a:pPr>
            <a:r>
              <a:rPr sz="1050" spc="-8" dirty="0">
                <a:solidFill>
                  <a:sysClr val="windowText" lastClr="000000"/>
                </a:solidFill>
                <a:latin typeface="Calibri"/>
                <a:cs typeface="Calibri"/>
              </a:rPr>
              <a:t>Onboarding</a:t>
            </a:r>
            <a:endParaRPr sz="1050">
              <a:solidFill>
                <a:sysClr val="windowText" lastClr="000000"/>
              </a:solidFill>
              <a:latin typeface="Calibri"/>
              <a:cs typeface="Calibri"/>
            </a:endParaRPr>
          </a:p>
        </p:txBody>
      </p:sp>
      <p:sp>
        <p:nvSpPr>
          <p:cNvPr id="9" name="object 9"/>
          <p:cNvSpPr txBox="1"/>
          <p:nvPr/>
        </p:nvSpPr>
        <p:spPr>
          <a:xfrm>
            <a:off x="3870199" y="1756792"/>
            <a:ext cx="899636" cy="1293559"/>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spcBef>
                <a:spcPts val="11"/>
              </a:spcBef>
              <a:buClrTx/>
            </a:pPr>
            <a:endParaRPr sz="1350">
              <a:solidFill>
                <a:sysClr val="windowText" lastClr="000000"/>
              </a:solidFill>
              <a:latin typeface="Times New Roman"/>
              <a:cs typeface="Times New Roman"/>
            </a:endParaRPr>
          </a:p>
          <a:p>
            <a:pPr marL="89535" marR="82867" algn="ctr" defTabSz="685800">
              <a:buClrTx/>
            </a:pPr>
            <a:r>
              <a:rPr sz="1050" spc="-8" dirty="0">
                <a:solidFill>
                  <a:sysClr val="windowText" lastClr="000000"/>
                </a:solidFill>
                <a:latin typeface="Calibri"/>
                <a:cs typeface="Calibri"/>
              </a:rPr>
              <a:t>Employee Relationships</a:t>
            </a:r>
            <a:endParaRPr sz="1050">
              <a:solidFill>
                <a:sysClr val="windowText" lastClr="000000"/>
              </a:solidFill>
              <a:latin typeface="Calibri"/>
              <a:cs typeface="Calibri"/>
            </a:endParaRPr>
          </a:p>
          <a:p>
            <a:pPr marL="131921" marR="126206" algn="ctr" defTabSz="685800">
              <a:lnSpc>
                <a:spcPct val="200000"/>
              </a:lnSpc>
              <a:buClrTx/>
            </a:pPr>
            <a:r>
              <a:rPr sz="1050" spc="-8" dirty="0">
                <a:solidFill>
                  <a:sysClr val="windowText" lastClr="000000"/>
                </a:solidFill>
                <a:latin typeface="Calibri"/>
                <a:cs typeface="Calibri"/>
              </a:rPr>
              <a:t>Compliance Leaves</a:t>
            </a:r>
            <a:endParaRPr sz="1050">
              <a:solidFill>
                <a:sysClr val="windowText" lastClr="000000"/>
              </a:solidFill>
              <a:latin typeface="Calibri"/>
              <a:cs typeface="Calibri"/>
            </a:endParaRPr>
          </a:p>
        </p:txBody>
      </p:sp>
      <p:sp>
        <p:nvSpPr>
          <p:cNvPr id="10" name="object 10"/>
          <p:cNvSpPr txBox="1"/>
          <p:nvPr/>
        </p:nvSpPr>
        <p:spPr>
          <a:xfrm>
            <a:off x="5988177" y="1756791"/>
            <a:ext cx="899636" cy="1177374"/>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19"/>
              </a:spcBef>
              <a:buClrTx/>
            </a:pPr>
            <a:endParaRPr sz="1388">
              <a:solidFill>
                <a:sysClr val="windowText" lastClr="000000"/>
              </a:solidFill>
              <a:latin typeface="Times New Roman"/>
              <a:cs typeface="Times New Roman"/>
            </a:endParaRPr>
          </a:p>
          <a:p>
            <a:pPr marL="156209" indent="-56198" defTabSz="685800">
              <a:spcBef>
                <a:spcPts val="4"/>
              </a:spcBef>
              <a:buClrTx/>
            </a:pPr>
            <a:r>
              <a:rPr sz="1050" spc="-8" dirty="0">
                <a:solidFill>
                  <a:sysClr val="windowText" lastClr="000000"/>
                </a:solidFill>
                <a:latin typeface="Calibri"/>
                <a:cs typeface="Calibri"/>
              </a:rPr>
              <a:t>Performance</a:t>
            </a:r>
            <a:endParaRPr sz="1050">
              <a:solidFill>
                <a:sysClr val="windowText" lastClr="000000"/>
              </a:solidFill>
              <a:latin typeface="Calibri"/>
              <a:cs typeface="Calibri"/>
            </a:endParaRPr>
          </a:p>
          <a:p>
            <a:pPr defTabSz="685800">
              <a:spcBef>
                <a:spcPts val="23"/>
              </a:spcBef>
              <a:buClrTx/>
            </a:pPr>
            <a:endParaRPr sz="1013">
              <a:solidFill>
                <a:sysClr val="windowText" lastClr="000000"/>
              </a:solidFill>
              <a:latin typeface="Calibri"/>
              <a:cs typeface="Calibri"/>
            </a:endParaRPr>
          </a:p>
          <a:p>
            <a:pPr marL="215741" marR="150019" indent="-59531" defTabSz="685800">
              <a:buClrTx/>
            </a:pPr>
            <a:r>
              <a:rPr sz="1050" spc="-8" dirty="0">
                <a:solidFill>
                  <a:sysClr val="windowText" lastClr="000000"/>
                </a:solidFill>
                <a:latin typeface="Calibri"/>
                <a:cs typeface="Calibri"/>
              </a:rPr>
              <a:t>Succession Planning</a:t>
            </a:r>
            <a:endParaRPr sz="1050">
              <a:solidFill>
                <a:sysClr val="windowText" lastClr="000000"/>
              </a:solidFill>
              <a:latin typeface="Calibri"/>
              <a:cs typeface="Calibri"/>
            </a:endParaRPr>
          </a:p>
        </p:txBody>
      </p:sp>
      <p:sp>
        <p:nvSpPr>
          <p:cNvPr id="11" name="object 11"/>
          <p:cNvSpPr txBox="1"/>
          <p:nvPr/>
        </p:nvSpPr>
        <p:spPr>
          <a:xfrm>
            <a:off x="7059168" y="1756791"/>
            <a:ext cx="899636" cy="1107996"/>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4"/>
              </a:spcBef>
              <a:buClrTx/>
            </a:pPr>
            <a:endParaRPr sz="900">
              <a:solidFill>
                <a:sysClr val="windowText" lastClr="000000"/>
              </a:solidFill>
              <a:latin typeface="Times New Roman"/>
              <a:cs typeface="Times New Roman"/>
            </a:endParaRPr>
          </a:p>
          <a:p>
            <a:pPr marL="94773" marR="89059" indent="120968" defTabSz="685800">
              <a:buClrTx/>
            </a:pPr>
            <a:r>
              <a:rPr sz="1050" spc="-8" dirty="0">
                <a:solidFill>
                  <a:sysClr val="windowText" lastClr="000000"/>
                </a:solidFill>
                <a:latin typeface="Calibri"/>
                <a:cs typeface="Calibri"/>
              </a:rPr>
              <a:t>Learning </a:t>
            </a:r>
            <a:r>
              <a:rPr sz="1050" dirty="0">
                <a:solidFill>
                  <a:sysClr val="windowText" lastClr="000000"/>
                </a:solidFill>
                <a:latin typeface="Calibri"/>
                <a:cs typeface="Calibri"/>
              </a:rPr>
              <a:t>and</a:t>
            </a:r>
            <a:r>
              <a:rPr sz="1050" spc="221" dirty="0">
                <a:solidFill>
                  <a:sysClr val="windowText" lastClr="000000"/>
                </a:solidFill>
                <a:latin typeface="Calibri"/>
                <a:cs typeface="Calibri"/>
              </a:rPr>
              <a:t> </a:t>
            </a:r>
            <a:r>
              <a:rPr sz="1050" spc="-8" dirty="0">
                <a:solidFill>
                  <a:sysClr val="windowText" lastClr="000000"/>
                </a:solidFill>
                <a:latin typeface="Calibri"/>
                <a:cs typeface="Calibri"/>
              </a:rPr>
              <a:t>Develop</a:t>
            </a:r>
            <a:endParaRPr sz="1050">
              <a:solidFill>
                <a:sysClr val="windowText" lastClr="000000"/>
              </a:solidFill>
              <a:latin typeface="Calibri"/>
              <a:cs typeface="Calibri"/>
            </a:endParaRPr>
          </a:p>
          <a:p>
            <a:pPr marL="306229" defTabSz="685800">
              <a:buClrTx/>
            </a:pPr>
            <a:r>
              <a:rPr sz="1050" spc="-15" dirty="0">
                <a:solidFill>
                  <a:sysClr val="windowText" lastClr="000000"/>
                </a:solidFill>
                <a:latin typeface="Calibri"/>
                <a:cs typeface="Calibri"/>
              </a:rPr>
              <a:t>ment</a:t>
            </a:r>
            <a:endParaRPr sz="1050">
              <a:solidFill>
                <a:sysClr val="windowText" lastClr="000000"/>
              </a:solidFill>
              <a:latin typeface="Calibri"/>
              <a:cs typeface="Calibri"/>
            </a:endParaRPr>
          </a:p>
        </p:txBody>
      </p:sp>
      <p:sp>
        <p:nvSpPr>
          <p:cNvPr id="12" name="object 12"/>
          <p:cNvSpPr txBox="1"/>
          <p:nvPr/>
        </p:nvSpPr>
        <p:spPr>
          <a:xfrm>
            <a:off x="4938904" y="1756791"/>
            <a:ext cx="899636" cy="1027204"/>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30"/>
              </a:spcBef>
              <a:buClrTx/>
            </a:pPr>
            <a:endParaRPr sz="1425">
              <a:solidFill>
                <a:sysClr val="windowText" lastClr="000000"/>
              </a:solidFill>
              <a:latin typeface="Times New Roman"/>
              <a:cs typeface="Times New Roman"/>
            </a:endParaRPr>
          </a:p>
          <a:p>
            <a:pPr marL="266224" marR="104775" indent="-155734" defTabSz="685800">
              <a:buClrTx/>
            </a:pPr>
            <a:r>
              <a:rPr sz="1050" dirty="0">
                <a:solidFill>
                  <a:sysClr val="windowText" lastClr="000000"/>
                </a:solidFill>
                <a:latin typeface="Calibri"/>
                <a:cs typeface="Calibri"/>
              </a:rPr>
              <a:t>Benefits</a:t>
            </a:r>
            <a:r>
              <a:rPr sz="1050" spc="-15" dirty="0">
                <a:solidFill>
                  <a:sysClr val="windowText" lastClr="000000"/>
                </a:solidFill>
                <a:latin typeface="Calibri"/>
                <a:cs typeface="Calibri"/>
              </a:rPr>
              <a:t> </a:t>
            </a:r>
            <a:r>
              <a:rPr sz="1050" spc="-19" dirty="0">
                <a:solidFill>
                  <a:sysClr val="windowText" lastClr="000000"/>
                </a:solidFill>
                <a:latin typeface="Calibri"/>
                <a:cs typeface="Calibri"/>
              </a:rPr>
              <a:t>and </a:t>
            </a:r>
            <a:r>
              <a:rPr sz="1050" spc="-8" dirty="0">
                <a:solidFill>
                  <a:sysClr val="windowText" lastClr="000000"/>
                </a:solidFill>
                <a:latin typeface="Calibri"/>
                <a:cs typeface="Calibri"/>
              </a:rPr>
              <a:t>Payroll</a:t>
            </a:r>
            <a:endParaRPr sz="1050">
              <a:solidFill>
                <a:sysClr val="windowText" lastClr="000000"/>
              </a:solidFill>
              <a:latin typeface="Calibri"/>
              <a:cs typeface="Calibri"/>
            </a:endParaRPr>
          </a:p>
        </p:txBody>
      </p:sp>
      <p:sp>
        <p:nvSpPr>
          <p:cNvPr id="13" name="object 13"/>
          <p:cNvSpPr txBox="1"/>
          <p:nvPr/>
        </p:nvSpPr>
        <p:spPr>
          <a:xfrm>
            <a:off x="8114158" y="1756791"/>
            <a:ext cx="899636" cy="1177374"/>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19"/>
              </a:spcBef>
              <a:buClrTx/>
            </a:pPr>
            <a:endParaRPr sz="1388">
              <a:solidFill>
                <a:sysClr val="windowText" lastClr="000000"/>
              </a:solidFill>
              <a:latin typeface="Times New Roman"/>
              <a:cs typeface="Times New Roman"/>
            </a:endParaRPr>
          </a:p>
          <a:p>
            <a:pPr algn="ctr" defTabSz="685800">
              <a:spcBef>
                <a:spcPts val="4"/>
              </a:spcBef>
              <a:buClrTx/>
            </a:pPr>
            <a:r>
              <a:rPr sz="1050" spc="-8" dirty="0">
                <a:solidFill>
                  <a:sysClr val="windowText" lastClr="000000"/>
                </a:solidFill>
                <a:latin typeface="Calibri"/>
                <a:cs typeface="Calibri"/>
              </a:rPr>
              <a:t>Offboarding</a:t>
            </a:r>
            <a:endParaRPr sz="1050">
              <a:solidFill>
                <a:sysClr val="windowText" lastClr="000000"/>
              </a:solidFill>
              <a:latin typeface="Calibri"/>
              <a:cs typeface="Calibri"/>
            </a:endParaRPr>
          </a:p>
          <a:p>
            <a:pPr defTabSz="685800">
              <a:spcBef>
                <a:spcPts val="23"/>
              </a:spcBef>
              <a:buClrTx/>
            </a:pPr>
            <a:endParaRPr sz="1013">
              <a:solidFill>
                <a:sysClr val="windowText" lastClr="000000"/>
              </a:solidFill>
              <a:latin typeface="Calibri"/>
              <a:cs typeface="Calibri"/>
            </a:endParaRPr>
          </a:p>
          <a:p>
            <a:pPr marL="200501" marR="193834" indent="-953" algn="ctr" defTabSz="685800">
              <a:buClrTx/>
            </a:pPr>
            <a:r>
              <a:rPr sz="1050" spc="-8" dirty="0">
                <a:solidFill>
                  <a:sysClr val="windowText" lastClr="000000"/>
                </a:solidFill>
                <a:latin typeface="Calibri"/>
                <a:cs typeface="Calibri"/>
              </a:rPr>
              <a:t>Alumni Relations</a:t>
            </a:r>
            <a:endParaRPr sz="1050">
              <a:solidFill>
                <a:sysClr val="windowText" lastClr="000000"/>
              </a:solidFill>
              <a:latin typeface="Calibri"/>
              <a:cs typeface="Calibri"/>
            </a:endParaRPr>
          </a:p>
        </p:txBody>
      </p:sp>
      <p:sp>
        <p:nvSpPr>
          <p:cNvPr id="14" name="object 14"/>
          <p:cNvSpPr/>
          <p:nvPr/>
        </p:nvSpPr>
        <p:spPr>
          <a:xfrm>
            <a:off x="662940" y="3896486"/>
            <a:ext cx="1064419" cy="159068"/>
          </a:xfrm>
          <a:custGeom>
            <a:avLst/>
            <a:gdLst/>
            <a:ahLst/>
            <a:cxnLst/>
            <a:rect l="l" t="t" r="r" b="b"/>
            <a:pathLst>
              <a:path w="1419225" h="212089">
                <a:moveTo>
                  <a:pt x="0" y="211835"/>
                </a:moveTo>
                <a:lnTo>
                  <a:pt x="1418844" y="211835"/>
                </a:lnTo>
                <a:lnTo>
                  <a:pt x="1418844" y="0"/>
                </a:lnTo>
                <a:lnTo>
                  <a:pt x="0" y="0"/>
                </a:lnTo>
                <a:lnTo>
                  <a:pt x="0" y="211835"/>
                </a:lnTo>
                <a:close/>
              </a:path>
            </a:pathLst>
          </a:custGeom>
          <a:solidFill>
            <a:srgbClr val="E7E6E6"/>
          </a:solidFill>
        </p:spPr>
        <p:txBody>
          <a:bodyPr wrap="square" lIns="0" tIns="0" rIns="0" bIns="0" rtlCol="0"/>
          <a:lstStyle/>
          <a:p>
            <a:pPr defTabSz="685800">
              <a:buClrTx/>
            </a:pPr>
            <a:endParaRPr sz="1350">
              <a:solidFill>
                <a:sysClr val="windowText" lastClr="000000"/>
              </a:solidFill>
            </a:endParaRPr>
          </a:p>
        </p:txBody>
      </p:sp>
      <p:sp>
        <p:nvSpPr>
          <p:cNvPr id="15" name="object 15"/>
          <p:cNvSpPr txBox="1"/>
          <p:nvPr/>
        </p:nvSpPr>
        <p:spPr>
          <a:xfrm>
            <a:off x="2626614" y="3896486"/>
            <a:ext cx="3211830" cy="153888"/>
          </a:xfrm>
          <a:prstGeom prst="rect">
            <a:avLst/>
          </a:prstGeom>
          <a:solidFill>
            <a:srgbClr val="E7E6E6"/>
          </a:solidFill>
        </p:spPr>
        <p:txBody>
          <a:bodyPr vert="horz" wrap="square" lIns="0" tIns="0" rIns="0" bIns="0" rtlCol="0">
            <a:spAutoFit/>
          </a:bodyPr>
          <a:lstStyle/>
          <a:p>
            <a:pPr marL="117158" defTabSz="685800">
              <a:lnSpc>
                <a:spcPts val="1189"/>
              </a:lnSpc>
              <a:buClrTx/>
            </a:pPr>
            <a:r>
              <a:rPr sz="1050" dirty="0">
                <a:solidFill>
                  <a:sysClr val="windowText" lastClr="000000"/>
                </a:solidFill>
                <a:latin typeface="Calibri"/>
                <a:cs typeface="Calibri"/>
              </a:rPr>
              <a:t>HR</a:t>
            </a:r>
            <a:r>
              <a:rPr sz="1050" spc="-23" dirty="0">
                <a:solidFill>
                  <a:sysClr val="windowText" lastClr="000000"/>
                </a:solidFill>
                <a:latin typeface="Calibri"/>
                <a:cs typeface="Calibri"/>
              </a:rPr>
              <a:t> </a:t>
            </a:r>
            <a:r>
              <a:rPr sz="1050" dirty="0">
                <a:solidFill>
                  <a:sysClr val="windowText" lastClr="000000"/>
                </a:solidFill>
                <a:latin typeface="Calibri"/>
                <a:cs typeface="Calibri"/>
              </a:rPr>
              <a:t>Support</a:t>
            </a:r>
            <a:r>
              <a:rPr sz="1050" spc="-8" dirty="0">
                <a:solidFill>
                  <a:sysClr val="windowText" lastClr="000000"/>
                </a:solidFill>
                <a:latin typeface="Calibri"/>
                <a:cs typeface="Calibri"/>
              </a:rPr>
              <a:t> Center</a:t>
            </a:r>
            <a:endParaRPr sz="1050">
              <a:solidFill>
                <a:sysClr val="windowText" lastClr="000000"/>
              </a:solidFill>
              <a:latin typeface="Calibri"/>
              <a:cs typeface="Calibri"/>
            </a:endParaRPr>
          </a:p>
        </p:txBody>
      </p:sp>
      <p:graphicFrame>
        <p:nvGraphicFramePr>
          <p:cNvPr id="16" name="object 16"/>
          <p:cNvGraphicFramePr>
            <a:graphicFrameLocks noGrp="1"/>
          </p:cNvGraphicFramePr>
          <p:nvPr/>
        </p:nvGraphicFramePr>
        <p:xfrm>
          <a:off x="665226" y="4180904"/>
          <a:ext cx="8352472" cy="198819"/>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894873">
                  <a:extLst>
                    <a:ext uri="{9D8B030D-6E8A-4147-A177-3AD203B41FA5}">
                      <a16:colId xmlns:a16="http://schemas.microsoft.com/office/drawing/2014/main" val="20001"/>
                    </a:ext>
                  </a:extLst>
                </a:gridCol>
                <a:gridCol w="6390799">
                  <a:extLst>
                    <a:ext uri="{9D8B030D-6E8A-4147-A177-3AD203B41FA5}">
                      <a16:colId xmlns:a16="http://schemas.microsoft.com/office/drawing/2014/main" val="20002"/>
                    </a:ext>
                  </a:extLst>
                </a:gridCol>
              </a:tblGrid>
              <a:tr h="174784">
                <a:tc>
                  <a:txBody>
                    <a:bodyPr/>
                    <a:lstStyle/>
                    <a:p>
                      <a:pPr>
                        <a:lnSpc>
                          <a:spcPct val="100000"/>
                        </a:lnSpc>
                      </a:pPr>
                      <a:endParaRPr sz="1100">
                        <a:latin typeface="Times New Roman"/>
                        <a:cs typeface="Times New Roman"/>
                      </a:endParaRPr>
                    </a:p>
                  </a:txBody>
                  <a:tcPr marL="0" marR="0" marT="0" marB="0">
                    <a:solidFill>
                      <a:srgbClr val="E7E6E6"/>
                    </a:solidFill>
                  </a:tcPr>
                </a:tc>
                <a:tc>
                  <a:txBody>
                    <a:bodyPr/>
                    <a:lstStyle/>
                    <a:p>
                      <a:pPr marL="247015">
                        <a:lnSpc>
                          <a:spcPct val="100000"/>
                        </a:lnSpc>
                        <a:spcBef>
                          <a:spcPts val="125"/>
                        </a:spcBef>
                      </a:pPr>
                      <a:r>
                        <a:rPr sz="900" dirty="0">
                          <a:latin typeface="Calibri"/>
                          <a:cs typeface="Calibri"/>
                        </a:rPr>
                        <a:t>Hiring</a:t>
                      </a:r>
                      <a:r>
                        <a:rPr sz="900" spc="-20" dirty="0">
                          <a:latin typeface="Calibri"/>
                          <a:cs typeface="Calibri"/>
                        </a:rPr>
                        <a:t> Data</a:t>
                      </a:r>
                      <a:endParaRPr sz="900">
                        <a:latin typeface="Calibri"/>
                        <a:cs typeface="Calibri"/>
                      </a:endParaRPr>
                    </a:p>
                  </a:txBody>
                  <a:tcPr marL="0" marR="0" marT="11906" marB="0">
                    <a:lnR w="12700">
                      <a:solidFill>
                        <a:srgbClr val="E7E6E6"/>
                      </a:solidFill>
                      <a:prstDash val="solid"/>
                    </a:lnR>
                    <a:lnT w="12700">
                      <a:solidFill>
                        <a:srgbClr val="E7E6E6"/>
                      </a:solidFill>
                      <a:prstDash val="solid"/>
                    </a:lnT>
                    <a:lnB w="12700">
                      <a:solidFill>
                        <a:srgbClr val="E7E6E6"/>
                      </a:solidFill>
                      <a:prstDash val="solid"/>
                    </a:lnB>
                    <a:solidFill>
                      <a:srgbClr val="7BC5E2"/>
                    </a:solidFill>
                  </a:tcPr>
                </a:tc>
                <a:tc>
                  <a:txBody>
                    <a:bodyPr/>
                    <a:lstStyle/>
                    <a:p>
                      <a:pPr marL="2359660">
                        <a:lnSpc>
                          <a:spcPts val="1670"/>
                        </a:lnSpc>
                      </a:pPr>
                      <a:r>
                        <a:rPr sz="1100" dirty="0">
                          <a:latin typeface="Calibri"/>
                          <a:cs typeface="Calibri"/>
                        </a:rPr>
                        <a:t>People</a:t>
                      </a:r>
                      <a:r>
                        <a:rPr sz="1100" spc="-40" dirty="0">
                          <a:latin typeface="Calibri"/>
                          <a:cs typeface="Calibri"/>
                        </a:rPr>
                        <a:t> </a:t>
                      </a:r>
                      <a:r>
                        <a:rPr sz="1100" spc="-10" dirty="0">
                          <a:latin typeface="Calibri"/>
                          <a:cs typeface="Calibri"/>
                        </a:rPr>
                        <a:t>Analytics</a:t>
                      </a:r>
                      <a:endParaRPr sz="1100">
                        <a:latin typeface="Calibri"/>
                        <a:cs typeface="Calibri"/>
                      </a:endParaRPr>
                    </a:p>
                  </a:txBody>
                  <a:tcPr marL="0" marR="0" marT="0" marB="0">
                    <a:lnL w="12700">
                      <a:solidFill>
                        <a:srgbClr val="E7E6E6"/>
                      </a:solidFill>
                      <a:prstDash val="solid"/>
                    </a:lnL>
                    <a:solidFill>
                      <a:srgbClr val="E7E6E6"/>
                    </a:solidFill>
                  </a:tcPr>
                </a:tc>
                <a:extLst>
                  <a:ext uri="{0D108BD9-81ED-4DB2-BD59-A6C34878D82A}">
                    <a16:rowId xmlns:a16="http://schemas.microsoft.com/office/drawing/2014/main" val="10000"/>
                  </a:ext>
                </a:extLst>
              </a:tr>
            </a:tbl>
          </a:graphicData>
        </a:graphic>
      </p:graphicFrame>
      <p:sp>
        <p:nvSpPr>
          <p:cNvPr id="17" name="object 17"/>
          <p:cNvSpPr txBox="1"/>
          <p:nvPr/>
        </p:nvSpPr>
        <p:spPr>
          <a:xfrm>
            <a:off x="112072" y="2457017"/>
            <a:ext cx="422434" cy="239970"/>
          </a:xfrm>
          <a:prstGeom prst="rect">
            <a:avLst/>
          </a:prstGeom>
        </p:spPr>
        <p:txBody>
          <a:bodyPr vert="horz" wrap="square" lIns="0" tIns="9049" rIns="0" bIns="0" rtlCol="0">
            <a:spAutoFit/>
          </a:bodyPr>
          <a:lstStyle/>
          <a:p>
            <a:pPr marL="44768" marR="3810" indent="-35719" defTabSz="685800">
              <a:spcBef>
                <a:spcPts val="71"/>
              </a:spcBef>
              <a:buClrTx/>
            </a:pPr>
            <a:r>
              <a:rPr sz="750" i="1" dirty="0">
                <a:solidFill>
                  <a:sysClr val="windowText" lastClr="000000"/>
                </a:solidFill>
                <a:latin typeface="Calibri"/>
                <a:cs typeface="Calibri"/>
              </a:rPr>
              <a:t>HR</a:t>
            </a:r>
            <a:r>
              <a:rPr sz="750" i="1" spc="-11" dirty="0">
                <a:solidFill>
                  <a:sysClr val="windowText" lastClr="000000"/>
                </a:solidFill>
                <a:latin typeface="Calibri"/>
                <a:cs typeface="Calibri"/>
              </a:rPr>
              <a:t> </a:t>
            </a:r>
            <a:r>
              <a:rPr sz="750" i="1" spc="-8" dirty="0">
                <a:solidFill>
                  <a:sysClr val="windowText" lastClr="000000"/>
                </a:solidFill>
                <a:latin typeface="Calibri"/>
                <a:cs typeface="Calibri"/>
              </a:rPr>
              <a:t>Service Modules</a:t>
            </a:r>
            <a:endParaRPr sz="750">
              <a:solidFill>
                <a:sysClr val="windowText" lastClr="000000"/>
              </a:solidFill>
              <a:latin typeface="Calibri"/>
              <a:cs typeface="Calibri"/>
            </a:endParaRPr>
          </a:p>
        </p:txBody>
      </p:sp>
      <p:sp>
        <p:nvSpPr>
          <p:cNvPr id="18" name="object 18"/>
          <p:cNvSpPr txBox="1"/>
          <p:nvPr/>
        </p:nvSpPr>
        <p:spPr>
          <a:xfrm>
            <a:off x="133038" y="3619542"/>
            <a:ext cx="323850" cy="124554"/>
          </a:xfrm>
          <a:prstGeom prst="rect">
            <a:avLst/>
          </a:prstGeom>
        </p:spPr>
        <p:txBody>
          <a:bodyPr vert="horz" wrap="square" lIns="0" tIns="9049" rIns="0" bIns="0" rtlCol="0">
            <a:spAutoFit/>
          </a:bodyPr>
          <a:lstStyle/>
          <a:p>
            <a:pPr marL="9525" defTabSz="685800">
              <a:spcBef>
                <a:spcPts val="71"/>
              </a:spcBef>
              <a:buClrTx/>
            </a:pPr>
            <a:r>
              <a:rPr sz="750" i="1" spc="-8" dirty="0">
                <a:solidFill>
                  <a:sysClr val="windowText" lastClr="000000"/>
                </a:solidFill>
                <a:latin typeface="Calibri"/>
                <a:cs typeface="Calibri"/>
              </a:rPr>
              <a:t>Records</a:t>
            </a:r>
            <a:endParaRPr sz="750">
              <a:solidFill>
                <a:sysClr val="windowText" lastClr="000000"/>
              </a:solidFill>
              <a:latin typeface="Calibri"/>
              <a:cs typeface="Calibri"/>
            </a:endParaRPr>
          </a:p>
        </p:txBody>
      </p:sp>
      <p:sp>
        <p:nvSpPr>
          <p:cNvPr id="19" name="object 19"/>
          <p:cNvSpPr txBox="1"/>
          <p:nvPr/>
        </p:nvSpPr>
        <p:spPr>
          <a:xfrm>
            <a:off x="133038" y="3915058"/>
            <a:ext cx="322898" cy="124554"/>
          </a:xfrm>
          <a:prstGeom prst="rect">
            <a:avLst/>
          </a:prstGeom>
        </p:spPr>
        <p:txBody>
          <a:bodyPr vert="horz" wrap="square" lIns="0" tIns="9049" rIns="0" bIns="0" rtlCol="0">
            <a:spAutoFit/>
          </a:bodyPr>
          <a:lstStyle/>
          <a:p>
            <a:pPr marL="9525" defTabSz="685800">
              <a:spcBef>
                <a:spcPts val="71"/>
              </a:spcBef>
              <a:buClrTx/>
            </a:pPr>
            <a:r>
              <a:rPr sz="750" i="1" spc="-8" dirty="0">
                <a:solidFill>
                  <a:sysClr val="windowText" lastClr="000000"/>
                </a:solidFill>
                <a:latin typeface="Calibri"/>
                <a:cs typeface="Calibri"/>
              </a:rPr>
              <a:t>Support</a:t>
            </a:r>
            <a:endParaRPr sz="750">
              <a:solidFill>
                <a:sysClr val="windowText" lastClr="000000"/>
              </a:solidFill>
              <a:latin typeface="Calibri"/>
              <a:cs typeface="Calibri"/>
            </a:endParaRPr>
          </a:p>
        </p:txBody>
      </p:sp>
      <p:sp>
        <p:nvSpPr>
          <p:cNvPr id="20" name="object 20"/>
          <p:cNvSpPr txBox="1"/>
          <p:nvPr/>
        </p:nvSpPr>
        <p:spPr>
          <a:xfrm>
            <a:off x="45190" y="4142365"/>
            <a:ext cx="451961" cy="239970"/>
          </a:xfrm>
          <a:prstGeom prst="rect">
            <a:avLst/>
          </a:prstGeom>
        </p:spPr>
        <p:txBody>
          <a:bodyPr vert="horz" wrap="square" lIns="0" tIns="9049" rIns="0" bIns="0" rtlCol="0">
            <a:spAutoFit/>
          </a:bodyPr>
          <a:lstStyle/>
          <a:p>
            <a:pPr marL="36671" marR="3810" indent="-27623" defTabSz="685800">
              <a:spcBef>
                <a:spcPts val="71"/>
              </a:spcBef>
              <a:buClrTx/>
            </a:pPr>
            <a:r>
              <a:rPr sz="750" i="1" spc="-8" dirty="0">
                <a:solidFill>
                  <a:sysClr val="windowText" lastClr="000000"/>
                </a:solidFill>
                <a:latin typeface="Calibri"/>
                <a:cs typeface="Calibri"/>
              </a:rPr>
              <a:t>Analytics</a:t>
            </a:r>
            <a:r>
              <a:rPr sz="750" i="1" spc="15" dirty="0">
                <a:solidFill>
                  <a:sysClr val="windowText" lastClr="000000"/>
                </a:solidFill>
                <a:latin typeface="Calibri"/>
                <a:cs typeface="Calibri"/>
              </a:rPr>
              <a:t> </a:t>
            </a:r>
            <a:r>
              <a:rPr sz="750" i="1" spc="-38" dirty="0">
                <a:solidFill>
                  <a:sysClr val="windowText" lastClr="000000"/>
                </a:solidFill>
                <a:latin typeface="Calibri"/>
                <a:cs typeface="Calibri"/>
              </a:rPr>
              <a:t>&amp;</a:t>
            </a:r>
            <a:r>
              <a:rPr sz="750" i="1" spc="-8" dirty="0">
                <a:solidFill>
                  <a:sysClr val="windowText" lastClr="000000"/>
                </a:solidFill>
                <a:latin typeface="Calibri"/>
                <a:cs typeface="Calibri"/>
              </a:rPr>
              <a:t> Reporting</a:t>
            </a:r>
            <a:endParaRPr sz="750">
              <a:solidFill>
                <a:sysClr val="windowText" lastClr="000000"/>
              </a:solidFill>
              <a:latin typeface="Calibri"/>
              <a:cs typeface="Calibri"/>
            </a:endParaRPr>
          </a:p>
        </p:txBody>
      </p:sp>
      <p:sp>
        <p:nvSpPr>
          <p:cNvPr id="21" name="object 21"/>
          <p:cNvSpPr txBox="1"/>
          <p:nvPr/>
        </p:nvSpPr>
        <p:spPr>
          <a:xfrm>
            <a:off x="16634" y="4574683"/>
            <a:ext cx="510540" cy="239970"/>
          </a:xfrm>
          <a:prstGeom prst="rect">
            <a:avLst/>
          </a:prstGeom>
        </p:spPr>
        <p:txBody>
          <a:bodyPr vert="horz" wrap="square" lIns="0" tIns="9049" rIns="0" bIns="0" rtlCol="0">
            <a:spAutoFit/>
          </a:bodyPr>
          <a:lstStyle/>
          <a:p>
            <a:pPr marL="9525" marR="3810" indent="59055" defTabSz="685800">
              <a:spcBef>
                <a:spcPts val="71"/>
              </a:spcBef>
              <a:buClrTx/>
            </a:pPr>
            <a:r>
              <a:rPr sz="750" i="1" dirty="0">
                <a:solidFill>
                  <a:sysClr val="windowText" lastClr="000000"/>
                </a:solidFill>
                <a:latin typeface="Calibri"/>
                <a:cs typeface="Calibri"/>
              </a:rPr>
              <a:t>Comms</a:t>
            </a:r>
            <a:r>
              <a:rPr sz="750" i="1" spc="-34" dirty="0">
                <a:solidFill>
                  <a:sysClr val="windowText" lastClr="000000"/>
                </a:solidFill>
                <a:latin typeface="Calibri"/>
                <a:cs typeface="Calibri"/>
              </a:rPr>
              <a:t> </a:t>
            </a:r>
            <a:r>
              <a:rPr sz="750" i="1" spc="-38" dirty="0">
                <a:solidFill>
                  <a:sysClr val="windowText" lastClr="000000"/>
                </a:solidFill>
                <a:latin typeface="Calibri"/>
                <a:cs typeface="Calibri"/>
              </a:rPr>
              <a:t>&amp;</a:t>
            </a:r>
            <a:r>
              <a:rPr sz="750" i="1" spc="-8" dirty="0">
                <a:solidFill>
                  <a:sysClr val="windowText" lastClr="000000"/>
                </a:solidFill>
                <a:latin typeface="Calibri"/>
                <a:cs typeface="Calibri"/>
              </a:rPr>
              <a:t> Presentation</a:t>
            </a:r>
            <a:endParaRPr sz="750">
              <a:solidFill>
                <a:sysClr val="windowText" lastClr="000000"/>
              </a:solidFill>
              <a:latin typeface="Calibri"/>
              <a:cs typeface="Calibri"/>
            </a:endParaRPr>
          </a:p>
        </p:txBody>
      </p:sp>
      <p:sp>
        <p:nvSpPr>
          <p:cNvPr id="22" name="object 22"/>
          <p:cNvSpPr txBox="1"/>
          <p:nvPr/>
        </p:nvSpPr>
        <p:spPr>
          <a:xfrm>
            <a:off x="664084" y="4490847"/>
            <a:ext cx="1962626" cy="163026"/>
          </a:xfrm>
          <a:prstGeom prst="rect">
            <a:avLst/>
          </a:prstGeom>
          <a:solidFill>
            <a:srgbClr val="7BC5E2"/>
          </a:solidFill>
          <a:ln w="12700">
            <a:solidFill>
              <a:srgbClr val="E7E6E6"/>
            </a:solidFill>
          </a:ln>
        </p:spPr>
        <p:txBody>
          <a:bodyPr vert="horz" wrap="square" lIns="0" tIns="1429" rIns="0" bIns="0" rtlCol="0">
            <a:spAutoFit/>
          </a:bodyPr>
          <a:lstStyle/>
          <a:p>
            <a:pPr algn="ctr" defTabSz="685800">
              <a:spcBef>
                <a:spcPts val="11"/>
              </a:spcBef>
              <a:buClrTx/>
            </a:pPr>
            <a:r>
              <a:rPr sz="1050" dirty="0">
                <a:solidFill>
                  <a:sysClr val="windowText" lastClr="000000"/>
                </a:solidFill>
                <a:latin typeface="Calibri"/>
                <a:cs typeface="Calibri"/>
              </a:rPr>
              <a:t>SF</a:t>
            </a:r>
            <a:r>
              <a:rPr sz="1050" spc="-23" dirty="0">
                <a:solidFill>
                  <a:sysClr val="windowText" lastClr="000000"/>
                </a:solidFill>
                <a:latin typeface="Calibri"/>
                <a:cs typeface="Calibri"/>
              </a:rPr>
              <a:t> </a:t>
            </a:r>
            <a:r>
              <a:rPr sz="1050" spc="-8" dirty="0">
                <a:solidFill>
                  <a:sysClr val="windowText" lastClr="000000"/>
                </a:solidFill>
                <a:latin typeface="Calibri"/>
                <a:cs typeface="Calibri"/>
              </a:rPr>
              <a:t>Careers</a:t>
            </a:r>
            <a:endParaRPr sz="1050">
              <a:solidFill>
                <a:sysClr val="windowText" lastClr="000000"/>
              </a:solidFill>
              <a:latin typeface="Calibri"/>
              <a:cs typeface="Calibri"/>
            </a:endParaRPr>
          </a:p>
        </p:txBody>
      </p:sp>
      <p:sp>
        <p:nvSpPr>
          <p:cNvPr id="23" name="object 23"/>
          <p:cNvSpPr txBox="1"/>
          <p:nvPr/>
        </p:nvSpPr>
        <p:spPr>
          <a:xfrm>
            <a:off x="1727074" y="3889629"/>
            <a:ext cx="899636" cy="151003"/>
          </a:xfrm>
          <a:prstGeom prst="rect">
            <a:avLst/>
          </a:prstGeom>
          <a:solidFill>
            <a:srgbClr val="7BC5E2"/>
          </a:solidFill>
          <a:ln w="12700">
            <a:solidFill>
              <a:srgbClr val="E7E6E6"/>
            </a:solidFill>
          </a:ln>
        </p:spPr>
        <p:txBody>
          <a:bodyPr vert="horz" wrap="square" lIns="0" tIns="12383" rIns="0" bIns="0" rtlCol="0">
            <a:spAutoFit/>
          </a:bodyPr>
          <a:lstStyle/>
          <a:p>
            <a:pPr marL="112395" defTabSz="685800">
              <a:spcBef>
                <a:spcPts val="98"/>
              </a:spcBef>
              <a:buClrTx/>
            </a:pPr>
            <a:r>
              <a:rPr sz="900" dirty="0">
                <a:solidFill>
                  <a:sysClr val="windowText" lastClr="000000"/>
                </a:solidFill>
                <a:latin typeface="Calibri"/>
                <a:cs typeface="Calibri"/>
              </a:rPr>
              <a:t>Hiring</a:t>
            </a:r>
            <a:r>
              <a:rPr sz="900" spc="-8" dirty="0">
                <a:solidFill>
                  <a:sysClr val="windowText" lastClr="000000"/>
                </a:solidFill>
                <a:latin typeface="Calibri"/>
                <a:cs typeface="Calibri"/>
              </a:rPr>
              <a:t> Support</a:t>
            </a:r>
            <a:endParaRPr sz="900">
              <a:solidFill>
                <a:sysClr val="windowText" lastClr="000000"/>
              </a:solidFill>
              <a:latin typeface="Calibri"/>
              <a:cs typeface="Calibri"/>
            </a:endParaRPr>
          </a:p>
        </p:txBody>
      </p:sp>
      <p:graphicFrame>
        <p:nvGraphicFramePr>
          <p:cNvPr id="24" name="object 24"/>
          <p:cNvGraphicFramePr>
            <a:graphicFrameLocks noGrp="1"/>
          </p:cNvGraphicFramePr>
          <p:nvPr/>
        </p:nvGraphicFramePr>
        <p:xfrm>
          <a:off x="669797" y="4727257"/>
          <a:ext cx="8322469" cy="187166"/>
        </p:xfrm>
        <a:graphic>
          <a:graphicData uri="http://schemas.openxmlformats.org/drawingml/2006/table">
            <a:tbl>
              <a:tblPr firstRow="1" bandRow="1">
                <a:tableStyleId>{2D5ABB26-0587-4C30-8999-92F81FD0307C}</a:tableStyleId>
              </a:tblPr>
              <a:tblGrid>
                <a:gridCol w="1062038">
                  <a:extLst>
                    <a:ext uri="{9D8B030D-6E8A-4147-A177-3AD203B41FA5}">
                      <a16:colId xmlns:a16="http://schemas.microsoft.com/office/drawing/2014/main" val="20000"/>
                    </a:ext>
                  </a:extLst>
                </a:gridCol>
                <a:gridCol w="894873">
                  <a:extLst>
                    <a:ext uri="{9D8B030D-6E8A-4147-A177-3AD203B41FA5}">
                      <a16:colId xmlns:a16="http://schemas.microsoft.com/office/drawing/2014/main" val="20001"/>
                    </a:ext>
                  </a:extLst>
                </a:gridCol>
                <a:gridCol w="6365558">
                  <a:extLst>
                    <a:ext uri="{9D8B030D-6E8A-4147-A177-3AD203B41FA5}">
                      <a16:colId xmlns:a16="http://schemas.microsoft.com/office/drawing/2014/main" val="20002"/>
                    </a:ext>
                  </a:extLst>
                </a:gridCol>
              </a:tblGrid>
              <a:tr h="187166">
                <a:tc>
                  <a:txBody>
                    <a:bodyPr/>
                    <a:lstStyle/>
                    <a:p>
                      <a:pPr>
                        <a:lnSpc>
                          <a:spcPct val="100000"/>
                        </a:lnSpc>
                      </a:pPr>
                      <a:endParaRPr sz="1100">
                        <a:latin typeface="Times New Roman"/>
                        <a:cs typeface="Times New Roman"/>
                      </a:endParaRPr>
                    </a:p>
                  </a:txBody>
                  <a:tcPr marL="0" marR="0" marT="0" marB="0">
                    <a:solidFill>
                      <a:srgbClr val="E7E6E6"/>
                    </a:solidFill>
                  </a:tcPr>
                </a:tc>
                <a:tc>
                  <a:txBody>
                    <a:bodyPr/>
                    <a:lstStyle/>
                    <a:p>
                      <a:pPr marL="119380">
                        <a:lnSpc>
                          <a:spcPct val="100000"/>
                        </a:lnSpc>
                        <a:spcBef>
                          <a:spcPts val="195"/>
                        </a:spcBef>
                      </a:pPr>
                      <a:r>
                        <a:rPr sz="900" dirty="0">
                          <a:latin typeface="Calibri"/>
                          <a:cs typeface="Calibri"/>
                        </a:rPr>
                        <a:t>Hiring</a:t>
                      </a:r>
                      <a:r>
                        <a:rPr sz="900" spc="-20" dirty="0">
                          <a:latin typeface="Calibri"/>
                          <a:cs typeface="Calibri"/>
                        </a:rPr>
                        <a:t> </a:t>
                      </a:r>
                      <a:r>
                        <a:rPr sz="900" spc="-10" dirty="0">
                          <a:latin typeface="Calibri"/>
                          <a:cs typeface="Calibri"/>
                        </a:rPr>
                        <a:t>Modules</a:t>
                      </a:r>
                      <a:endParaRPr sz="900">
                        <a:latin typeface="Calibri"/>
                        <a:cs typeface="Calibri"/>
                      </a:endParaRPr>
                    </a:p>
                  </a:txBody>
                  <a:tcPr marL="0" marR="0" marT="18574" marB="0">
                    <a:lnR w="12700">
                      <a:solidFill>
                        <a:srgbClr val="E7E6E6"/>
                      </a:solidFill>
                      <a:prstDash val="solid"/>
                    </a:lnR>
                    <a:lnT w="12700">
                      <a:solidFill>
                        <a:srgbClr val="E7E6E6"/>
                      </a:solidFill>
                      <a:prstDash val="solid"/>
                    </a:lnT>
                    <a:lnB w="12700">
                      <a:solidFill>
                        <a:srgbClr val="E7E6E6"/>
                      </a:solidFill>
                      <a:prstDash val="solid"/>
                    </a:lnB>
                    <a:solidFill>
                      <a:srgbClr val="7BC5E2"/>
                    </a:solidFill>
                  </a:tcPr>
                </a:tc>
                <a:tc>
                  <a:txBody>
                    <a:bodyPr/>
                    <a:lstStyle/>
                    <a:p>
                      <a:pPr marL="2110105">
                        <a:lnSpc>
                          <a:spcPct val="100000"/>
                        </a:lnSpc>
                        <a:spcBef>
                          <a:spcPts val="70"/>
                        </a:spcBef>
                      </a:pPr>
                      <a:r>
                        <a:rPr sz="1100" dirty="0">
                          <a:latin typeface="Calibri"/>
                          <a:cs typeface="Calibri"/>
                        </a:rPr>
                        <a:t>People</a:t>
                      </a:r>
                      <a:r>
                        <a:rPr sz="1100" spc="-35" dirty="0">
                          <a:latin typeface="Calibri"/>
                          <a:cs typeface="Calibri"/>
                        </a:rPr>
                        <a:t> </a:t>
                      </a:r>
                      <a:r>
                        <a:rPr sz="1100" dirty="0">
                          <a:latin typeface="Calibri"/>
                          <a:cs typeface="Calibri"/>
                        </a:rPr>
                        <a:t>Analytics</a:t>
                      </a:r>
                      <a:r>
                        <a:rPr sz="1100" spc="-35" dirty="0">
                          <a:latin typeface="Calibri"/>
                          <a:cs typeface="Calibri"/>
                        </a:rPr>
                        <a:t> </a:t>
                      </a:r>
                      <a:r>
                        <a:rPr sz="1100" spc="-10" dirty="0">
                          <a:latin typeface="Calibri"/>
                          <a:cs typeface="Calibri"/>
                        </a:rPr>
                        <a:t>Portal</a:t>
                      </a:r>
                      <a:endParaRPr sz="1100">
                        <a:latin typeface="Calibri"/>
                        <a:cs typeface="Calibri"/>
                      </a:endParaRPr>
                    </a:p>
                  </a:txBody>
                  <a:tcPr marL="0" marR="0" marT="6668" marB="0">
                    <a:lnL w="12700">
                      <a:solidFill>
                        <a:srgbClr val="E7E6E6"/>
                      </a:solidFill>
                      <a:prstDash val="solid"/>
                    </a:lnL>
                    <a:solidFill>
                      <a:srgbClr val="E7E6E6"/>
                    </a:solidFill>
                  </a:tcPr>
                </a:tc>
                <a:extLst>
                  <a:ext uri="{0D108BD9-81ED-4DB2-BD59-A6C34878D82A}">
                    <a16:rowId xmlns:a16="http://schemas.microsoft.com/office/drawing/2014/main" val="10000"/>
                  </a:ext>
                </a:extLst>
              </a:tr>
            </a:tbl>
          </a:graphicData>
        </a:graphic>
      </p:graphicFrame>
      <p:sp>
        <p:nvSpPr>
          <p:cNvPr id="25" name="object 25"/>
          <p:cNvSpPr txBox="1"/>
          <p:nvPr/>
        </p:nvSpPr>
        <p:spPr>
          <a:xfrm>
            <a:off x="2792350" y="4490847"/>
            <a:ext cx="6198869" cy="162063"/>
          </a:xfrm>
          <a:prstGeom prst="rect">
            <a:avLst/>
          </a:prstGeom>
          <a:solidFill>
            <a:srgbClr val="E7E6E6"/>
          </a:solidFill>
        </p:spPr>
        <p:txBody>
          <a:bodyPr vert="horz" wrap="square" lIns="0" tIns="476" rIns="0" bIns="0" rtlCol="0">
            <a:spAutoFit/>
          </a:bodyPr>
          <a:lstStyle/>
          <a:p>
            <a:pPr algn="ctr" defTabSz="685800">
              <a:spcBef>
                <a:spcPts val="4"/>
              </a:spcBef>
              <a:buClrTx/>
            </a:pPr>
            <a:r>
              <a:rPr sz="1050" spc="-8" dirty="0">
                <a:solidFill>
                  <a:sysClr val="windowText" lastClr="000000"/>
                </a:solidFill>
                <a:latin typeface="Calibri"/>
                <a:cs typeface="Calibri"/>
              </a:rPr>
              <a:t>Intranet</a:t>
            </a:r>
            <a:endParaRPr sz="1050">
              <a:solidFill>
                <a:sysClr val="windowText" lastClr="000000"/>
              </a:solidFill>
              <a:latin typeface="Calibri"/>
              <a:cs typeface="Calibri"/>
            </a:endParaRPr>
          </a:p>
        </p:txBody>
      </p:sp>
      <p:sp>
        <p:nvSpPr>
          <p:cNvPr id="26" name="object 26"/>
          <p:cNvSpPr txBox="1"/>
          <p:nvPr/>
        </p:nvSpPr>
        <p:spPr>
          <a:xfrm>
            <a:off x="2795777" y="3626739"/>
            <a:ext cx="6220301" cy="153888"/>
          </a:xfrm>
          <a:prstGeom prst="rect">
            <a:avLst/>
          </a:prstGeom>
          <a:solidFill>
            <a:srgbClr val="E7E6E6"/>
          </a:solidFill>
        </p:spPr>
        <p:txBody>
          <a:bodyPr vert="horz" wrap="square" lIns="0" tIns="0" rIns="0" bIns="0" rtlCol="0">
            <a:spAutoFit/>
          </a:bodyPr>
          <a:lstStyle/>
          <a:p>
            <a:pPr algn="ctr" defTabSz="685800">
              <a:lnSpc>
                <a:spcPts val="1229"/>
              </a:lnSpc>
              <a:buClrTx/>
            </a:pPr>
            <a:r>
              <a:rPr sz="1050" dirty="0">
                <a:solidFill>
                  <a:sysClr val="windowText" lastClr="000000"/>
                </a:solidFill>
                <a:latin typeface="Calibri"/>
                <a:cs typeface="Calibri"/>
              </a:rPr>
              <a:t>Digital</a:t>
            </a:r>
            <a:r>
              <a:rPr sz="1050" spc="-8" dirty="0">
                <a:solidFill>
                  <a:sysClr val="windowText" lastClr="000000"/>
                </a:solidFill>
                <a:latin typeface="Calibri"/>
                <a:cs typeface="Calibri"/>
              </a:rPr>
              <a:t> Personnel Record</a:t>
            </a:r>
            <a:endParaRPr sz="1050">
              <a:solidFill>
                <a:sysClr val="windowText" lastClr="000000"/>
              </a:solidFill>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822960"/>
          </a:xfrm>
          <a:custGeom>
            <a:avLst/>
            <a:gdLst/>
            <a:ahLst/>
            <a:cxnLst/>
            <a:rect l="l" t="t" r="r" b="b"/>
            <a:pathLst>
              <a:path w="12192000" h="1097280">
                <a:moveTo>
                  <a:pt x="12192000" y="0"/>
                </a:moveTo>
                <a:lnTo>
                  <a:pt x="0" y="0"/>
                </a:lnTo>
                <a:lnTo>
                  <a:pt x="0" y="1097279"/>
                </a:lnTo>
                <a:lnTo>
                  <a:pt x="12192000" y="1097279"/>
                </a:lnTo>
                <a:lnTo>
                  <a:pt x="12192000" y="0"/>
                </a:lnTo>
                <a:close/>
              </a:path>
            </a:pathLst>
          </a:custGeom>
          <a:solidFill>
            <a:srgbClr val="13485E"/>
          </a:solidFill>
        </p:spPr>
        <p:txBody>
          <a:bodyPr wrap="square" lIns="0" tIns="0" rIns="0" bIns="0" rtlCol="0"/>
          <a:lstStyle/>
          <a:p>
            <a:pPr defTabSz="685800">
              <a:buClrTx/>
            </a:pPr>
            <a:endParaRPr sz="1350">
              <a:solidFill>
                <a:sysClr val="windowText" lastClr="000000"/>
              </a:solidFill>
            </a:endParaRPr>
          </a:p>
        </p:txBody>
      </p:sp>
      <p:sp>
        <p:nvSpPr>
          <p:cNvPr id="3" name="object 3"/>
          <p:cNvSpPr/>
          <p:nvPr/>
        </p:nvSpPr>
        <p:spPr>
          <a:xfrm>
            <a:off x="0" y="4577715"/>
            <a:ext cx="9144000" cy="565785"/>
          </a:xfrm>
          <a:custGeom>
            <a:avLst/>
            <a:gdLst/>
            <a:ahLst/>
            <a:cxnLst/>
            <a:rect l="l" t="t" r="r" b="b"/>
            <a:pathLst>
              <a:path w="12192000" h="754379">
                <a:moveTo>
                  <a:pt x="12192000" y="0"/>
                </a:moveTo>
                <a:lnTo>
                  <a:pt x="0" y="0"/>
                </a:lnTo>
                <a:lnTo>
                  <a:pt x="0" y="754379"/>
                </a:lnTo>
                <a:lnTo>
                  <a:pt x="12192000" y="754379"/>
                </a:lnTo>
                <a:lnTo>
                  <a:pt x="12192000" y="0"/>
                </a:lnTo>
                <a:close/>
              </a:path>
            </a:pathLst>
          </a:custGeom>
          <a:solidFill>
            <a:srgbClr val="13485E"/>
          </a:solidFill>
        </p:spPr>
        <p:txBody>
          <a:bodyPr wrap="square" lIns="0" tIns="0" rIns="0" bIns="0" rtlCol="0"/>
          <a:lstStyle/>
          <a:p>
            <a:pPr defTabSz="685800">
              <a:buClrTx/>
            </a:pPr>
            <a:endParaRPr sz="1350">
              <a:solidFill>
                <a:sysClr val="windowText" lastClr="000000"/>
              </a:solidFill>
            </a:endParaRPr>
          </a:p>
        </p:txBody>
      </p:sp>
      <p:pic>
        <p:nvPicPr>
          <p:cNvPr id="4" name="object 4"/>
          <p:cNvPicPr/>
          <p:nvPr/>
        </p:nvPicPr>
        <p:blipFill>
          <a:blip r:embed="rId2" cstate="print"/>
          <a:stretch>
            <a:fillRect/>
          </a:stretch>
        </p:blipFill>
        <p:spPr>
          <a:xfrm>
            <a:off x="188595" y="1"/>
            <a:ext cx="926972" cy="856106"/>
          </a:xfrm>
          <a:prstGeom prst="rect">
            <a:avLst/>
          </a:prstGeom>
        </p:spPr>
      </p:pic>
      <p:sp>
        <p:nvSpPr>
          <p:cNvPr id="5" name="object 5"/>
          <p:cNvSpPr txBox="1">
            <a:spLocks noGrp="1"/>
          </p:cNvSpPr>
          <p:nvPr>
            <p:ph type="title"/>
          </p:nvPr>
        </p:nvSpPr>
        <p:spPr>
          <a:xfrm>
            <a:off x="772556" y="166337"/>
            <a:ext cx="5814299" cy="748282"/>
          </a:xfrm>
          <a:prstGeom prst="rect">
            <a:avLst/>
          </a:prstGeom>
        </p:spPr>
        <p:txBody>
          <a:bodyPr vert="horz" wrap="square" lIns="0" tIns="9525" rIns="0" bIns="0" rtlCol="0">
            <a:spAutoFit/>
          </a:bodyPr>
          <a:lstStyle/>
          <a:p>
            <a:pPr marL="341471">
              <a:spcBef>
                <a:spcPts val="75"/>
              </a:spcBef>
            </a:pPr>
            <a:r>
              <a:rPr sz="2400" dirty="0">
                <a:latin typeface="Calibri"/>
                <a:cs typeface="Calibri"/>
              </a:rPr>
              <a:t>Our</a:t>
            </a:r>
            <a:r>
              <a:rPr sz="2400" spc="-34" dirty="0">
                <a:latin typeface="Calibri"/>
                <a:cs typeface="Calibri"/>
              </a:rPr>
              <a:t> </a:t>
            </a:r>
            <a:r>
              <a:rPr sz="2400" dirty="0">
                <a:latin typeface="Calibri"/>
                <a:cs typeface="Calibri"/>
              </a:rPr>
              <a:t>work</a:t>
            </a:r>
            <a:r>
              <a:rPr sz="2400" spc="-56" dirty="0">
                <a:latin typeface="Calibri"/>
                <a:cs typeface="Calibri"/>
              </a:rPr>
              <a:t> </a:t>
            </a:r>
            <a:r>
              <a:rPr sz="2400" dirty="0">
                <a:latin typeface="Calibri"/>
                <a:cs typeface="Calibri"/>
              </a:rPr>
              <a:t>is</a:t>
            </a:r>
            <a:r>
              <a:rPr sz="2400" spc="-34" dirty="0">
                <a:latin typeface="Calibri"/>
                <a:cs typeface="Calibri"/>
              </a:rPr>
              <a:t> </a:t>
            </a:r>
            <a:r>
              <a:rPr sz="2400" dirty="0">
                <a:latin typeface="Calibri"/>
                <a:cs typeface="Calibri"/>
              </a:rPr>
              <a:t>translating</a:t>
            </a:r>
            <a:r>
              <a:rPr sz="2400" spc="-15" dirty="0">
                <a:latin typeface="Calibri"/>
                <a:cs typeface="Calibri"/>
              </a:rPr>
              <a:t> </a:t>
            </a:r>
            <a:r>
              <a:rPr sz="2400" dirty="0">
                <a:latin typeface="Calibri"/>
                <a:cs typeface="Calibri"/>
              </a:rPr>
              <a:t>into</a:t>
            </a:r>
            <a:r>
              <a:rPr sz="2400" spc="-30" dirty="0">
                <a:latin typeface="Calibri"/>
                <a:cs typeface="Calibri"/>
              </a:rPr>
              <a:t> </a:t>
            </a:r>
            <a:r>
              <a:rPr sz="2400" dirty="0">
                <a:latin typeface="Calibri"/>
                <a:cs typeface="Calibri"/>
              </a:rPr>
              <a:t>meaningful</a:t>
            </a:r>
            <a:r>
              <a:rPr sz="2400" spc="-11" dirty="0">
                <a:latin typeface="Calibri"/>
                <a:cs typeface="Calibri"/>
              </a:rPr>
              <a:t> </a:t>
            </a:r>
            <a:r>
              <a:rPr sz="2400" spc="-8" dirty="0">
                <a:latin typeface="Calibri"/>
                <a:cs typeface="Calibri"/>
              </a:rPr>
              <a:t>impact</a:t>
            </a:r>
            <a:endParaRPr sz="2400">
              <a:latin typeface="Calibri"/>
              <a:cs typeface="Calibri"/>
            </a:endParaRPr>
          </a:p>
        </p:txBody>
      </p:sp>
      <p:sp>
        <p:nvSpPr>
          <p:cNvPr id="6" name="object 6"/>
          <p:cNvSpPr txBox="1"/>
          <p:nvPr/>
        </p:nvSpPr>
        <p:spPr>
          <a:xfrm>
            <a:off x="8833937" y="4849261"/>
            <a:ext cx="70485" cy="131350"/>
          </a:xfrm>
          <a:prstGeom prst="rect">
            <a:avLst/>
          </a:prstGeom>
        </p:spPr>
        <p:txBody>
          <a:bodyPr vert="horz" wrap="square" lIns="0" tIns="10001" rIns="0" bIns="0" rtlCol="0">
            <a:spAutoFit/>
          </a:bodyPr>
          <a:lstStyle/>
          <a:p>
            <a:pPr marL="9525" defTabSz="685800">
              <a:spcBef>
                <a:spcPts val="79"/>
              </a:spcBef>
              <a:buClrTx/>
            </a:pPr>
            <a:r>
              <a:rPr sz="788" dirty="0">
                <a:solidFill>
                  <a:srgbClr val="FFFFFF"/>
                </a:solidFill>
                <a:latin typeface="Calibri"/>
                <a:cs typeface="Calibri"/>
              </a:rPr>
              <a:t>4</a:t>
            </a:r>
            <a:endParaRPr sz="788">
              <a:solidFill>
                <a:sysClr val="windowText" lastClr="000000"/>
              </a:solidFill>
              <a:latin typeface="Calibri"/>
              <a:cs typeface="Calibri"/>
            </a:endParaRPr>
          </a:p>
        </p:txBody>
      </p:sp>
      <p:sp>
        <p:nvSpPr>
          <p:cNvPr id="7" name="object 7"/>
          <p:cNvSpPr/>
          <p:nvPr/>
        </p:nvSpPr>
        <p:spPr>
          <a:xfrm>
            <a:off x="267461" y="1703071"/>
            <a:ext cx="1503045" cy="1711166"/>
          </a:xfrm>
          <a:custGeom>
            <a:avLst/>
            <a:gdLst/>
            <a:ahLst/>
            <a:cxnLst/>
            <a:rect l="l" t="t" r="r" b="b"/>
            <a:pathLst>
              <a:path w="2004060" h="2281554">
                <a:moveTo>
                  <a:pt x="2004060" y="0"/>
                </a:moveTo>
                <a:lnTo>
                  <a:pt x="0" y="0"/>
                </a:lnTo>
                <a:lnTo>
                  <a:pt x="0" y="2281428"/>
                </a:lnTo>
                <a:lnTo>
                  <a:pt x="2004060" y="2281428"/>
                </a:lnTo>
                <a:lnTo>
                  <a:pt x="2004060" y="0"/>
                </a:lnTo>
                <a:close/>
              </a:path>
            </a:pathLst>
          </a:custGeom>
          <a:solidFill>
            <a:srgbClr val="F1F1F1"/>
          </a:solidFill>
        </p:spPr>
        <p:txBody>
          <a:bodyPr wrap="square" lIns="0" tIns="0" rIns="0" bIns="0" rtlCol="0"/>
          <a:lstStyle/>
          <a:p>
            <a:pPr defTabSz="685800">
              <a:buClrTx/>
            </a:pPr>
            <a:endParaRPr sz="1350">
              <a:solidFill>
                <a:sysClr val="windowText" lastClr="000000"/>
              </a:solidFill>
            </a:endParaRPr>
          </a:p>
        </p:txBody>
      </p:sp>
      <p:sp>
        <p:nvSpPr>
          <p:cNvPr id="8" name="object 8"/>
          <p:cNvSpPr txBox="1"/>
          <p:nvPr/>
        </p:nvSpPr>
        <p:spPr>
          <a:xfrm>
            <a:off x="336940" y="2027097"/>
            <a:ext cx="1364456" cy="217367"/>
          </a:xfrm>
          <a:prstGeom prst="rect">
            <a:avLst/>
          </a:prstGeom>
        </p:spPr>
        <p:txBody>
          <a:bodyPr vert="horz" wrap="square" lIns="0" tIns="9525" rIns="0" bIns="0" rtlCol="0">
            <a:spAutoFit/>
          </a:bodyPr>
          <a:lstStyle/>
          <a:p>
            <a:pPr marL="9525" defTabSz="685800">
              <a:spcBef>
                <a:spcPts val="75"/>
              </a:spcBef>
              <a:buClrTx/>
            </a:pPr>
            <a:r>
              <a:rPr sz="1350" dirty="0">
                <a:solidFill>
                  <a:sysClr val="windowText" lastClr="000000"/>
                </a:solidFill>
                <a:latin typeface="Calibri"/>
                <a:cs typeface="Calibri"/>
              </a:rPr>
              <a:t>Application</a:t>
            </a:r>
            <a:r>
              <a:rPr sz="1350" spc="-49" dirty="0">
                <a:solidFill>
                  <a:sysClr val="windowText" lastClr="000000"/>
                </a:solidFill>
                <a:latin typeface="Calibri"/>
                <a:cs typeface="Calibri"/>
              </a:rPr>
              <a:t> </a:t>
            </a:r>
            <a:r>
              <a:rPr sz="1350" spc="-8" dirty="0">
                <a:solidFill>
                  <a:sysClr val="windowText" lastClr="000000"/>
                </a:solidFill>
                <a:latin typeface="Calibri"/>
                <a:cs typeface="Calibri"/>
              </a:rPr>
              <a:t>volume</a:t>
            </a:r>
            <a:endParaRPr sz="1350">
              <a:solidFill>
                <a:sysClr val="windowText" lastClr="000000"/>
              </a:solidFill>
              <a:latin typeface="Calibri"/>
              <a:cs typeface="Calibri"/>
            </a:endParaRPr>
          </a:p>
        </p:txBody>
      </p:sp>
      <p:sp>
        <p:nvSpPr>
          <p:cNvPr id="9" name="object 9"/>
          <p:cNvSpPr txBox="1"/>
          <p:nvPr/>
        </p:nvSpPr>
        <p:spPr>
          <a:xfrm>
            <a:off x="557538" y="2434006"/>
            <a:ext cx="923925" cy="679513"/>
          </a:xfrm>
          <a:prstGeom prst="rect">
            <a:avLst/>
          </a:prstGeom>
        </p:spPr>
        <p:txBody>
          <a:bodyPr vert="horz" wrap="square" lIns="0" tIns="10001" rIns="0" bIns="0" rtlCol="0">
            <a:spAutoFit/>
          </a:bodyPr>
          <a:lstStyle/>
          <a:p>
            <a:pPr algn="ctr" defTabSz="685800">
              <a:spcBef>
                <a:spcPts val="79"/>
              </a:spcBef>
              <a:buClrTx/>
            </a:pPr>
            <a:r>
              <a:rPr sz="1950" b="1" spc="-19" dirty="0">
                <a:solidFill>
                  <a:srgbClr val="F55D2A"/>
                </a:solidFill>
                <a:latin typeface="Calibri"/>
                <a:cs typeface="Calibri"/>
              </a:rPr>
              <a:t>46%</a:t>
            </a:r>
            <a:endParaRPr sz="1950">
              <a:solidFill>
                <a:sysClr val="windowText" lastClr="000000"/>
              </a:solidFill>
              <a:latin typeface="Calibri"/>
              <a:cs typeface="Calibri"/>
            </a:endParaRPr>
          </a:p>
          <a:p>
            <a:pPr marL="9525" marR="3810" algn="ctr" defTabSz="685800">
              <a:spcBef>
                <a:spcPts val="45"/>
              </a:spcBef>
              <a:buClrTx/>
            </a:pPr>
            <a:r>
              <a:rPr sz="1200" spc="-15" dirty="0">
                <a:solidFill>
                  <a:srgbClr val="F55D2A"/>
                </a:solidFill>
                <a:latin typeface="Calibri"/>
                <a:cs typeface="Calibri"/>
              </a:rPr>
              <a:t>year-</a:t>
            </a:r>
            <a:r>
              <a:rPr sz="1200" spc="-19" dirty="0">
                <a:solidFill>
                  <a:srgbClr val="F55D2A"/>
                </a:solidFill>
                <a:latin typeface="Calibri"/>
                <a:cs typeface="Calibri"/>
              </a:rPr>
              <a:t>over-</a:t>
            </a:r>
            <a:r>
              <a:rPr sz="1200" spc="-15" dirty="0">
                <a:solidFill>
                  <a:srgbClr val="F55D2A"/>
                </a:solidFill>
                <a:latin typeface="Calibri"/>
                <a:cs typeface="Calibri"/>
              </a:rPr>
              <a:t>year </a:t>
            </a:r>
            <a:r>
              <a:rPr sz="1200" spc="-8" dirty="0">
                <a:solidFill>
                  <a:srgbClr val="F55D2A"/>
                </a:solidFill>
                <a:latin typeface="Calibri"/>
                <a:cs typeface="Calibri"/>
              </a:rPr>
              <a:t>increase</a:t>
            </a:r>
            <a:endParaRPr sz="1200">
              <a:solidFill>
                <a:sysClr val="windowText" lastClr="000000"/>
              </a:solidFill>
              <a:latin typeface="Calibri"/>
              <a:cs typeface="Calibri"/>
            </a:endParaRPr>
          </a:p>
        </p:txBody>
      </p:sp>
      <p:sp>
        <p:nvSpPr>
          <p:cNvPr id="10" name="object 10"/>
          <p:cNvSpPr/>
          <p:nvPr/>
        </p:nvSpPr>
        <p:spPr>
          <a:xfrm>
            <a:off x="1963674" y="1703071"/>
            <a:ext cx="1504473" cy="1711166"/>
          </a:xfrm>
          <a:custGeom>
            <a:avLst/>
            <a:gdLst/>
            <a:ahLst/>
            <a:cxnLst/>
            <a:rect l="l" t="t" r="r" b="b"/>
            <a:pathLst>
              <a:path w="2005964" h="2281554">
                <a:moveTo>
                  <a:pt x="2005583" y="0"/>
                </a:moveTo>
                <a:lnTo>
                  <a:pt x="0" y="0"/>
                </a:lnTo>
                <a:lnTo>
                  <a:pt x="0" y="2281428"/>
                </a:lnTo>
                <a:lnTo>
                  <a:pt x="2005583" y="2281428"/>
                </a:lnTo>
                <a:lnTo>
                  <a:pt x="2005583" y="0"/>
                </a:lnTo>
                <a:close/>
              </a:path>
            </a:pathLst>
          </a:custGeom>
          <a:solidFill>
            <a:srgbClr val="F1F1F1"/>
          </a:solidFill>
        </p:spPr>
        <p:txBody>
          <a:bodyPr wrap="square" lIns="0" tIns="0" rIns="0" bIns="0" rtlCol="0"/>
          <a:lstStyle/>
          <a:p>
            <a:pPr defTabSz="685800">
              <a:buClrTx/>
            </a:pPr>
            <a:endParaRPr sz="1350">
              <a:solidFill>
                <a:sysClr val="windowText" lastClr="000000"/>
              </a:solidFill>
            </a:endParaRPr>
          </a:p>
        </p:txBody>
      </p:sp>
      <p:sp>
        <p:nvSpPr>
          <p:cNvPr id="11" name="object 11"/>
          <p:cNvSpPr txBox="1"/>
          <p:nvPr/>
        </p:nvSpPr>
        <p:spPr>
          <a:xfrm>
            <a:off x="2282743" y="2027097"/>
            <a:ext cx="864870" cy="217367"/>
          </a:xfrm>
          <a:prstGeom prst="rect">
            <a:avLst/>
          </a:prstGeom>
        </p:spPr>
        <p:txBody>
          <a:bodyPr vert="horz" wrap="square" lIns="0" tIns="9525" rIns="0" bIns="0" rtlCol="0">
            <a:spAutoFit/>
          </a:bodyPr>
          <a:lstStyle/>
          <a:p>
            <a:pPr marL="9525" defTabSz="685800">
              <a:spcBef>
                <a:spcPts val="75"/>
              </a:spcBef>
              <a:buClrTx/>
            </a:pPr>
            <a:r>
              <a:rPr sz="1350" dirty="0">
                <a:solidFill>
                  <a:sysClr val="windowText" lastClr="000000"/>
                </a:solidFill>
                <a:latin typeface="Calibri"/>
                <a:cs typeface="Calibri"/>
              </a:rPr>
              <a:t>Hiring</a:t>
            </a:r>
            <a:r>
              <a:rPr sz="1350" spc="-4" dirty="0">
                <a:solidFill>
                  <a:sysClr val="windowText" lastClr="000000"/>
                </a:solidFill>
                <a:latin typeface="Calibri"/>
                <a:cs typeface="Calibri"/>
              </a:rPr>
              <a:t> </a:t>
            </a:r>
            <a:r>
              <a:rPr sz="1350" spc="-8" dirty="0">
                <a:solidFill>
                  <a:sysClr val="windowText" lastClr="000000"/>
                </a:solidFill>
                <a:latin typeface="Calibri"/>
                <a:cs typeface="Calibri"/>
              </a:rPr>
              <a:t>totals</a:t>
            </a:r>
            <a:endParaRPr sz="1350">
              <a:solidFill>
                <a:sysClr val="windowText" lastClr="000000"/>
              </a:solidFill>
              <a:latin typeface="Calibri"/>
              <a:cs typeface="Calibri"/>
            </a:endParaRPr>
          </a:p>
        </p:txBody>
      </p:sp>
      <p:sp>
        <p:nvSpPr>
          <p:cNvPr id="12" name="object 12"/>
          <p:cNvSpPr txBox="1"/>
          <p:nvPr/>
        </p:nvSpPr>
        <p:spPr>
          <a:xfrm>
            <a:off x="2254168" y="2434004"/>
            <a:ext cx="923925" cy="679513"/>
          </a:xfrm>
          <a:prstGeom prst="rect">
            <a:avLst/>
          </a:prstGeom>
        </p:spPr>
        <p:txBody>
          <a:bodyPr vert="horz" wrap="square" lIns="0" tIns="10001" rIns="0" bIns="0" rtlCol="0">
            <a:spAutoFit/>
          </a:bodyPr>
          <a:lstStyle/>
          <a:p>
            <a:pPr algn="ctr" defTabSz="685800">
              <a:spcBef>
                <a:spcPts val="79"/>
              </a:spcBef>
              <a:buClrTx/>
            </a:pPr>
            <a:r>
              <a:rPr sz="1950" b="1" spc="-19" dirty="0">
                <a:solidFill>
                  <a:srgbClr val="F55D2A"/>
                </a:solidFill>
                <a:latin typeface="Calibri"/>
                <a:cs typeface="Calibri"/>
              </a:rPr>
              <a:t>26%</a:t>
            </a:r>
            <a:endParaRPr sz="1950">
              <a:solidFill>
                <a:sysClr val="windowText" lastClr="000000"/>
              </a:solidFill>
              <a:latin typeface="Calibri"/>
              <a:cs typeface="Calibri"/>
            </a:endParaRPr>
          </a:p>
          <a:p>
            <a:pPr marL="9049" marR="3810" algn="ctr" defTabSz="685800">
              <a:spcBef>
                <a:spcPts val="45"/>
              </a:spcBef>
              <a:buClrTx/>
            </a:pPr>
            <a:r>
              <a:rPr sz="1200" spc="-15" dirty="0">
                <a:solidFill>
                  <a:srgbClr val="F55D2A"/>
                </a:solidFill>
                <a:latin typeface="Calibri"/>
                <a:cs typeface="Calibri"/>
              </a:rPr>
              <a:t>year-</a:t>
            </a:r>
            <a:r>
              <a:rPr sz="1200" spc="-19" dirty="0">
                <a:solidFill>
                  <a:srgbClr val="F55D2A"/>
                </a:solidFill>
                <a:latin typeface="Calibri"/>
                <a:cs typeface="Calibri"/>
              </a:rPr>
              <a:t>over-</a:t>
            </a:r>
            <a:r>
              <a:rPr sz="1200" spc="-15" dirty="0">
                <a:solidFill>
                  <a:srgbClr val="F55D2A"/>
                </a:solidFill>
                <a:latin typeface="Calibri"/>
                <a:cs typeface="Calibri"/>
              </a:rPr>
              <a:t>year </a:t>
            </a:r>
            <a:r>
              <a:rPr sz="1200" spc="-8" dirty="0">
                <a:solidFill>
                  <a:srgbClr val="F55D2A"/>
                </a:solidFill>
                <a:latin typeface="Calibri"/>
                <a:cs typeface="Calibri"/>
              </a:rPr>
              <a:t>increase</a:t>
            </a:r>
            <a:endParaRPr sz="1200">
              <a:solidFill>
                <a:sysClr val="windowText" lastClr="000000"/>
              </a:solidFill>
              <a:latin typeface="Calibri"/>
              <a:cs typeface="Calibri"/>
            </a:endParaRPr>
          </a:p>
        </p:txBody>
      </p:sp>
      <p:sp>
        <p:nvSpPr>
          <p:cNvPr id="13" name="object 13"/>
          <p:cNvSpPr/>
          <p:nvPr/>
        </p:nvSpPr>
        <p:spPr>
          <a:xfrm>
            <a:off x="3670173" y="1703071"/>
            <a:ext cx="1503045" cy="1711166"/>
          </a:xfrm>
          <a:custGeom>
            <a:avLst/>
            <a:gdLst/>
            <a:ahLst/>
            <a:cxnLst/>
            <a:rect l="l" t="t" r="r" b="b"/>
            <a:pathLst>
              <a:path w="2004059" h="2281554">
                <a:moveTo>
                  <a:pt x="2004060" y="0"/>
                </a:moveTo>
                <a:lnTo>
                  <a:pt x="0" y="0"/>
                </a:lnTo>
                <a:lnTo>
                  <a:pt x="0" y="2281428"/>
                </a:lnTo>
                <a:lnTo>
                  <a:pt x="2004060" y="2281428"/>
                </a:lnTo>
                <a:lnTo>
                  <a:pt x="2004060" y="0"/>
                </a:lnTo>
                <a:close/>
              </a:path>
            </a:pathLst>
          </a:custGeom>
          <a:solidFill>
            <a:srgbClr val="F1F1F1"/>
          </a:solidFill>
        </p:spPr>
        <p:txBody>
          <a:bodyPr wrap="square" lIns="0" tIns="0" rIns="0" bIns="0" rtlCol="0"/>
          <a:lstStyle/>
          <a:p>
            <a:pPr defTabSz="685800">
              <a:buClrTx/>
            </a:pPr>
            <a:endParaRPr sz="1350">
              <a:solidFill>
                <a:sysClr val="windowText" lastClr="000000"/>
              </a:solidFill>
            </a:endParaRPr>
          </a:p>
        </p:txBody>
      </p:sp>
      <p:sp>
        <p:nvSpPr>
          <p:cNvPr id="14" name="object 14"/>
          <p:cNvSpPr txBox="1"/>
          <p:nvPr/>
        </p:nvSpPr>
        <p:spPr>
          <a:xfrm>
            <a:off x="3971325" y="2027095"/>
            <a:ext cx="900113" cy="217367"/>
          </a:xfrm>
          <a:prstGeom prst="rect">
            <a:avLst/>
          </a:prstGeom>
        </p:spPr>
        <p:txBody>
          <a:bodyPr vert="horz" wrap="square" lIns="0" tIns="9525" rIns="0" bIns="0" rtlCol="0">
            <a:spAutoFit/>
          </a:bodyPr>
          <a:lstStyle/>
          <a:p>
            <a:pPr marL="9525" defTabSz="685800">
              <a:spcBef>
                <a:spcPts val="75"/>
              </a:spcBef>
              <a:buClrTx/>
            </a:pPr>
            <a:r>
              <a:rPr sz="1350" spc="-8" dirty="0">
                <a:solidFill>
                  <a:sysClr val="windowText" lastClr="000000"/>
                </a:solidFill>
                <a:latin typeface="Calibri"/>
                <a:cs typeface="Calibri"/>
              </a:rPr>
              <a:t>Vacancy</a:t>
            </a:r>
            <a:r>
              <a:rPr sz="1350" spc="-38" dirty="0">
                <a:solidFill>
                  <a:sysClr val="windowText" lastClr="000000"/>
                </a:solidFill>
                <a:latin typeface="Calibri"/>
                <a:cs typeface="Calibri"/>
              </a:rPr>
              <a:t> </a:t>
            </a:r>
            <a:r>
              <a:rPr sz="1350" spc="-15" dirty="0">
                <a:solidFill>
                  <a:sysClr val="windowText" lastClr="000000"/>
                </a:solidFill>
                <a:latin typeface="Calibri"/>
                <a:cs typeface="Calibri"/>
              </a:rPr>
              <a:t>rate</a:t>
            </a:r>
            <a:endParaRPr sz="1350">
              <a:solidFill>
                <a:sysClr val="windowText" lastClr="000000"/>
              </a:solidFill>
              <a:latin typeface="Calibri"/>
              <a:cs typeface="Calibri"/>
            </a:endParaRPr>
          </a:p>
        </p:txBody>
      </p:sp>
      <p:sp>
        <p:nvSpPr>
          <p:cNvPr id="15" name="object 15"/>
          <p:cNvSpPr txBox="1"/>
          <p:nvPr/>
        </p:nvSpPr>
        <p:spPr>
          <a:xfrm>
            <a:off x="3814734" y="2434003"/>
            <a:ext cx="1213485" cy="679513"/>
          </a:xfrm>
          <a:prstGeom prst="rect">
            <a:avLst/>
          </a:prstGeom>
        </p:spPr>
        <p:txBody>
          <a:bodyPr vert="horz" wrap="square" lIns="0" tIns="10001" rIns="0" bIns="0" rtlCol="0">
            <a:spAutoFit/>
          </a:bodyPr>
          <a:lstStyle/>
          <a:p>
            <a:pPr algn="ctr" defTabSz="685800">
              <a:spcBef>
                <a:spcPts val="79"/>
              </a:spcBef>
              <a:buClrTx/>
            </a:pPr>
            <a:r>
              <a:rPr sz="1950" b="1" spc="-19" dirty="0">
                <a:solidFill>
                  <a:srgbClr val="F55D2A"/>
                </a:solidFill>
                <a:latin typeface="Calibri"/>
                <a:cs typeface="Calibri"/>
              </a:rPr>
              <a:t>33%</a:t>
            </a:r>
            <a:endParaRPr sz="1950">
              <a:solidFill>
                <a:sysClr val="windowText" lastClr="000000"/>
              </a:solidFill>
              <a:latin typeface="Calibri"/>
              <a:cs typeface="Calibri"/>
            </a:endParaRPr>
          </a:p>
          <a:p>
            <a:pPr marL="9049" marR="3810" algn="ctr" defTabSz="685800">
              <a:spcBef>
                <a:spcPts val="45"/>
              </a:spcBef>
              <a:buClrTx/>
            </a:pPr>
            <a:r>
              <a:rPr sz="1200" dirty="0">
                <a:solidFill>
                  <a:srgbClr val="F55D2A"/>
                </a:solidFill>
                <a:latin typeface="Calibri"/>
                <a:cs typeface="Calibri"/>
              </a:rPr>
              <a:t>decrease</a:t>
            </a:r>
            <a:r>
              <a:rPr sz="1200" spc="-38" dirty="0">
                <a:solidFill>
                  <a:srgbClr val="F55D2A"/>
                </a:solidFill>
                <a:latin typeface="Calibri"/>
                <a:cs typeface="Calibri"/>
              </a:rPr>
              <a:t> </a:t>
            </a:r>
            <a:r>
              <a:rPr sz="1200" dirty="0">
                <a:solidFill>
                  <a:srgbClr val="F55D2A"/>
                </a:solidFill>
                <a:latin typeface="Calibri"/>
                <a:cs typeface="Calibri"/>
              </a:rPr>
              <a:t>since</a:t>
            </a:r>
            <a:r>
              <a:rPr sz="1200" spc="-56" dirty="0">
                <a:solidFill>
                  <a:srgbClr val="F55D2A"/>
                </a:solidFill>
                <a:latin typeface="Calibri"/>
                <a:cs typeface="Calibri"/>
              </a:rPr>
              <a:t> </a:t>
            </a:r>
            <a:r>
              <a:rPr sz="1200" spc="-15" dirty="0">
                <a:solidFill>
                  <a:srgbClr val="F55D2A"/>
                </a:solidFill>
                <a:latin typeface="Calibri"/>
                <a:cs typeface="Calibri"/>
              </a:rPr>
              <a:t>Oct. </a:t>
            </a:r>
            <a:r>
              <a:rPr sz="1200" spc="-19" dirty="0">
                <a:solidFill>
                  <a:srgbClr val="F55D2A"/>
                </a:solidFill>
                <a:latin typeface="Calibri"/>
                <a:cs typeface="Calibri"/>
              </a:rPr>
              <a:t>'22</a:t>
            </a:r>
            <a:endParaRPr sz="1200">
              <a:solidFill>
                <a:sysClr val="windowText" lastClr="000000"/>
              </a:solidFill>
              <a:latin typeface="Calibri"/>
              <a:cs typeface="Calibri"/>
            </a:endParaRPr>
          </a:p>
        </p:txBody>
      </p:sp>
      <p:sp>
        <p:nvSpPr>
          <p:cNvPr id="16" name="object 16"/>
          <p:cNvSpPr/>
          <p:nvPr/>
        </p:nvSpPr>
        <p:spPr>
          <a:xfrm>
            <a:off x="5385816" y="1708784"/>
            <a:ext cx="1503045" cy="1712595"/>
          </a:xfrm>
          <a:custGeom>
            <a:avLst/>
            <a:gdLst/>
            <a:ahLst/>
            <a:cxnLst/>
            <a:rect l="l" t="t" r="r" b="b"/>
            <a:pathLst>
              <a:path w="2004059" h="2283460">
                <a:moveTo>
                  <a:pt x="2004059" y="0"/>
                </a:moveTo>
                <a:lnTo>
                  <a:pt x="0" y="0"/>
                </a:lnTo>
                <a:lnTo>
                  <a:pt x="0" y="2282952"/>
                </a:lnTo>
                <a:lnTo>
                  <a:pt x="2004059" y="2282952"/>
                </a:lnTo>
                <a:lnTo>
                  <a:pt x="2004059" y="0"/>
                </a:lnTo>
                <a:close/>
              </a:path>
            </a:pathLst>
          </a:custGeom>
          <a:solidFill>
            <a:srgbClr val="F1F1F1"/>
          </a:solidFill>
        </p:spPr>
        <p:txBody>
          <a:bodyPr wrap="square" lIns="0" tIns="0" rIns="0" bIns="0" rtlCol="0"/>
          <a:lstStyle/>
          <a:p>
            <a:pPr defTabSz="685800">
              <a:buClrTx/>
            </a:pPr>
            <a:endParaRPr sz="1350">
              <a:solidFill>
                <a:sysClr val="windowText" lastClr="000000"/>
              </a:solidFill>
            </a:endParaRPr>
          </a:p>
        </p:txBody>
      </p:sp>
      <p:sp>
        <p:nvSpPr>
          <p:cNvPr id="17" name="object 17"/>
          <p:cNvSpPr txBox="1"/>
          <p:nvPr/>
        </p:nvSpPr>
        <p:spPr>
          <a:xfrm>
            <a:off x="5744680" y="2033174"/>
            <a:ext cx="785813" cy="217367"/>
          </a:xfrm>
          <a:prstGeom prst="rect">
            <a:avLst/>
          </a:prstGeom>
        </p:spPr>
        <p:txBody>
          <a:bodyPr vert="horz" wrap="square" lIns="0" tIns="9525" rIns="0" bIns="0" rtlCol="0">
            <a:spAutoFit/>
          </a:bodyPr>
          <a:lstStyle/>
          <a:p>
            <a:pPr marL="9525" defTabSz="685800">
              <a:spcBef>
                <a:spcPts val="75"/>
              </a:spcBef>
              <a:buClrTx/>
            </a:pPr>
            <a:r>
              <a:rPr sz="1350" spc="-8" dirty="0">
                <a:solidFill>
                  <a:sysClr val="windowText" lastClr="000000"/>
                </a:solidFill>
                <a:latin typeface="Calibri"/>
                <a:cs typeface="Calibri"/>
              </a:rPr>
              <a:t>Time-to-</a:t>
            </a:r>
            <a:r>
              <a:rPr sz="1350" spc="-15" dirty="0">
                <a:solidFill>
                  <a:sysClr val="windowText" lastClr="000000"/>
                </a:solidFill>
                <a:latin typeface="Calibri"/>
                <a:cs typeface="Calibri"/>
              </a:rPr>
              <a:t>fill</a:t>
            </a:r>
            <a:endParaRPr sz="1350">
              <a:solidFill>
                <a:sysClr val="windowText" lastClr="000000"/>
              </a:solidFill>
              <a:latin typeface="Calibri"/>
              <a:cs typeface="Calibri"/>
            </a:endParaRPr>
          </a:p>
        </p:txBody>
      </p:sp>
      <p:sp>
        <p:nvSpPr>
          <p:cNvPr id="18" name="object 18"/>
          <p:cNvSpPr txBox="1"/>
          <p:nvPr/>
        </p:nvSpPr>
        <p:spPr>
          <a:xfrm>
            <a:off x="5520652" y="2440082"/>
            <a:ext cx="1233011" cy="679513"/>
          </a:xfrm>
          <a:prstGeom prst="rect">
            <a:avLst/>
          </a:prstGeom>
        </p:spPr>
        <p:txBody>
          <a:bodyPr vert="horz" wrap="square" lIns="0" tIns="10001" rIns="0" bIns="0" rtlCol="0">
            <a:spAutoFit/>
          </a:bodyPr>
          <a:lstStyle/>
          <a:p>
            <a:pPr algn="ctr" defTabSz="685800">
              <a:spcBef>
                <a:spcPts val="79"/>
              </a:spcBef>
              <a:buClrTx/>
            </a:pPr>
            <a:r>
              <a:rPr sz="1950" b="1" spc="-19" dirty="0">
                <a:solidFill>
                  <a:srgbClr val="F55D2A"/>
                </a:solidFill>
                <a:latin typeface="Calibri"/>
                <a:cs typeface="Calibri"/>
              </a:rPr>
              <a:t>23%</a:t>
            </a:r>
            <a:endParaRPr sz="1950">
              <a:solidFill>
                <a:sysClr val="windowText" lastClr="000000"/>
              </a:solidFill>
              <a:latin typeface="Calibri"/>
              <a:cs typeface="Calibri"/>
            </a:endParaRPr>
          </a:p>
          <a:p>
            <a:pPr marL="9525" marR="3810" algn="ctr" defTabSz="685800">
              <a:spcBef>
                <a:spcPts val="45"/>
              </a:spcBef>
              <a:buClrTx/>
            </a:pPr>
            <a:r>
              <a:rPr sz="1200" dirty="0">
                <a:solidFill>
                  <a:srgbClr val="F55D2A"/>
                </a:solidFill>
                <a:latin typeface="Calibri"/>
                <a:cs typeface="Calibri"/>
              </a:rPr>
              <a:t>decrease</a:t>
            </a:r>
            <a:r>
              <a:rPr sz="1200" spc="-60" dirty="0">
                <a:solidFill>
                  <a:srgbClr val="F55D2A"/>
                </a:solidFill>
                <a:latin typeface="Calibri"/>
                <a:cs typeface="Calibri"/>
              </a:rPr>
              <a:t> </a:t>
            </a:r>
            <a:r>
              <a:rPr sz="1200" spc="-8" dirty="0">
                <a:solidFill>
                  <a:srgbClr val="F55D2A"/>
                </a:solidFill>
                <a:latin typeface="Calibri"/>
                <a:cs typeface="Calibri"/>
              </a:rPr>
              <a:t>compared </a:t>
            </a:r>
            <a:r>
              <a:rPr sz="1200" dirty="0">
                <a:solidFill>
                  <a:srgbClr val="F55D2A"/>
                </a:solidFill>
                <a:latin typeface="Calibri"/>
                <a:cs typeface="Calibri"/>
              </a:rPr>
              <a:t>to</a:t>
            </a:r>
            <a:r>
              <a:rPr sz="1200" spc="-19" dirty="0">
                <a:solidFill>
                  <a:srgbClr val="F55D2A"/>
                </a:solidFill>
                <a:latin typeface="Calibri"/>
                <a:cs typeface="Calibri"/>
              </a:rPr>
              <a:t> </a:t>
            </a:r>
            <a:r>
              <a:rPr sz="1200" dirty="0">
                <a:solidFill>
                  <a:srgbClr val="F55D2A"/>
                </a:solidFill>
                <a:latin typeface="Calibri"/>
                <a:cs typeface="Calibri"/>
              </a:rPr>
              <a:t>Oct.</a:t>
            </a:r>
            <a:r>
              <a:rPr sz="1200" spc="-23" dirty="0">
                <a:solidFill>
                  <a:srgbClr val="F55D2A"/>
                </a:solidFill>
                <a:latin typeface="Calibri"/>
                <a:cs typeface="Calibri"/>
              </a:rPr>
              <a:t> </a:t>
            </a:r>
            <a:r>
              <a:rPr sz="1200" spc="-19" dirty="0">
                <a:solidFill>
                  <a:srgbClr val="F55D2A"/>
                </a:solidFill>
                <a:latin typeface="Calibri"/>
                <a:cs typeface="Calibri"/>
              </a:rPr>
              <a:t>'22</a:t>
            </a:r>
            <a:endParaRPr sz="1200">
              <a:solidFill>
                <a:sysClr val="windowText" lastClr="000000"/>
              </a:solidFill>
              <a:latin typeface="Calibri"/>
              <a:cs typeface="Calibri"/>
            </a:endParaRPr>
          </a:p>
        </p:txBody>
      </p:sp>
      <p:grpSp>
        <p:nvGrpSpPr>
          <p:cNvPr id="19" name="object 19"/>
          <p:cNvGrpSpPr/>
          <p:nvPr/>
        </p:nvGrpSpPr>
        <p:grpSpPr>
          <a:xfrm>
            <a:off x="2549842" y="3229928"/>
            <a:ext cx="328613" cy="333375"/>
            <a:chOff x="3399790" y="4306570"/>
            <a:chExt cx="438150" cy="444500"/>
          </a:xfrm>
        </p:grpSpPr>
        <p:sp>
          <p:nvSpPr>
            <p:cNvPr id="20" name="object 20"/>
            <p:cNvSpPr/>
            <p:nvPr/>
          </p:nvSpPr>
          <p:spPr>
            <a:xfrm>
              <a:off x="3406140" y="4312920"/>
              <a:ext cx="425450" cy="431800"/>
            </a:xfrm>
            <a:custGeom>
              <a:avLst/>
              <a:gdLst/>
              <a:ahLst/>
              <a:cxnLst/>
              <a:rect l="l" t="t" r="r" b="b"/>
              <a:pathLst>
                <a:path w="425450" h="431800">
                  <a:moveTo>
                    <a:pt x="212597" y="0"/>
                  </a:moveTo>
                  <a:lnTo>
                    <a:pt x="0" y="212597"/>
                  </a:lnTo>
                  <a:lnTo>
                    <a:pt x="106298" y="212597"/>
                  </a:lnTo>
                  <a:lnTo>
                    <a:pt x="106298" y="431291"/>
                  </a:lnTo>
                  <a:lnTo>
                    <a:pt x="318897" y="431291"/>
                  </a:lnTo>
                  <a:lnTo>
                    <a:pt x="318897" y="212597"/>
                  </a:lnTo>
                  <a:lnTo>
                    <a:pt x="425195" y="212597"/>
                  </a:lnTo>
                  <a:lnTo>
                    <a:pt x="212597" y="0"/>
                  </a:lnTo>
                  <a:close/>
                </a:path>
              </a:pathLst>
            </a:custGeom>
            <a:solidFill>
              <a:srgbClr val="F55D2A"/>
            </a:solidFill>
          </p:spPr>
          <p:txBody>
            <a:bodyPr wrap="square" lIns="0" tIns="0" rIns="0" bIns="0" rtlCol="0"/>
            <a:lstStyle/>
            <a:p>
              <a:pPr defTabSz="685800">
                <a:buClrTx/>
              </a:pPr>
              <a:endParaRPr sz="1350">
                <a:solidFill>
                  <a:sysClr val="windowText" lastClr="000000"/>
                </a:solidFill>
              </a:endParaRPr>
            </a:p>
          </p:txBody>
        </p:sp>
        <p:sp>
          <p:nvSpPr>
            <p:cNvPr id="21" name="object 21"/>
            <p:cNvSpPr/>
            <p:nvPr/>
          </p:nvSpPr>
          <p:spPr>
            <a:xfrm>
              <a:off x="3406140" y="4312920"/>
              <a:ext cx="425450" cy="431800"/>
            </a:xfrm>
            <a:custGeom>
              <a:avLst/>
              <a:gdLst/>
              <a:ahLst/>
              <a:cxnLst/>
              <a:rect l="l" t="t" r="r" b="b"/>
              <a:pathLst>
                <a:path w="425450" h="431800">
                  <a:moveTo>
                    <a:pt x="0" y="212597"/>
                  </a:moveTo>
                  <a:lnTo>
                    <a:pt x="212597" y="0"/>
                  </a:lnTo>
                  <a:lnTo>
                    <a:pt x="425195" y="212597"/>
                  </a:lnTo>
                  <a:lnTo>
                    <a:pt x="318897" y="212597"/>
                  </a:lnTo>
                  <a:lnTo>
                    <a:pt x="318897" y="431291"/>
                  </a:lnTo>
                  <a:lnTo>
                    <a:pt x="106298" y="431291"/>
                  </a:lnTo>
                  <a:lnTo>
                    <a:pt x="106298" y="212597"/>
                  </a:lnTo>
                  <a:lnTo>
                    <a:pt x="0" y="212597"/>
                  </a:lnTo>
                  <a:close/>
                </a:path>
              </a:pathLst>
            </a:custGeom>
            <a:ln w="12700">
              <a:solidFill>
                <a:srgbClr val="F55D2A"/>
              </a:solidFill>
            </a:ln>
          </p:spPr>
          <p:txBody>
            <a:bodyPr wrap="square" lIns="0" tIns="0" rIns="0" bIns="0" rtlCol="0"/>
            <a:lstStyle/>
            <a:p>
              <a:pPr defTabSz="685800">
                <a:buClrTx/>
              </a:pPr>
              <a:endParaRPr sz="1350">
                <a:solidFill>
                  <a:sysClr val="windowText" lastClr="000000"/>
                </a:solidFill>
              </a:endParaRPr>
            </a:p>
          </p:txBody>
        </p:sp>
      </p:grpSp>
      <p:grpSp>
        <p:nvGrpSpPr>
          <p:cNvPr id="22" name="object 22"/>
          <p:cNvGrpSpPr/>
          <p:nvPr/>
        </p:nvGrpSpPr>
        <p:grpSpPr>
          <a:xfrm>
            <a:off x="853630" y="3233356"/>
            <a:ext cx="328613" cy="334328"/>
            <a:chOff x="1138174" y="4311141"/>
            <a:chExt cx="438150" cy="445770"/>
          </a:xfrm>
        </p:grpSpPr>
        <p:sp>
          <p:nvSpPr>
            <p:cNvPr id="23" name="object 23"/>
            <p:cNvSpPr/>
            <p:nvPr/>
          </p:nvSpPr>
          <p:spPr>
            <a:xfrm>
              <a:off x="1144524" y="4317491"/>
              <a:ext cx="425450" cy="433070"/>
            </a:xfrm>
            <a:custGeom>
              <a:avLst/>
              <a:gdLst/>
              <a:ahLst/>
              <a:cxnLst/>
              <a:rect l="l" t="t" r="r" b="b"/>
              <a:pathLst>
                <a:path w="425450" h="433070">
                  <a:moveTo>
                    <a:pt x="212597" y="0"/>
                  </a:moveTo>
                  <a:lnTo>
                    <a:pt x="0" y="212598"/>
                  </a:lnTo>
                  <a:lnTo>
                    <a:pt x="106298" y="212598"/>
                  </a:lnTo>
                  <a:lnTo>
                    <a:pt x="106298" y="432816"/>
                  </a:lnTo>
                  <a:lnTo>
                    <a:pt x="318897" y="432816"/>
                  </a:lnTo>
                  <a:lnTo>
                    <a:pt x="318897" y="212598"/>
                  </a:lnTo>
                  <a:lnTo>
                    <a:pt x="425195" y="212598"/>
                  </a:lnTo>
                  <a:lnTo>
                    <a:pt x="212597" y="0"/>
                  </a:lnTo>
                  <a:close/>
                </a:path>
              </a:pathLst>
            </a:custGeom>
            <a:solidFill>
              <a:srgbClr val="F55D2A"/>
            </a:solidFill>
          </p:spPr>
          <p:txBody>
            <a:bodyPr wrap="square" lIns="0" tIns="0" rIns="0" bIns="0" rtlCol="0"/>
            <a:lstStyle/>
            <a:p>
              <a:pPr defTabSz="685800">
                <a:buClrTx/>
              </a:pPr>
              <a:endParaRPr sz="1350">
                <a:solidFill>
                  <a:sysClr val="windowText" lastClr="000000"/>
                </a:solidFill>
              </a:endParaRPr>
            </a:p>
          </p:txBody>
        </p:sp>
        <p:sp>
          <p:nvSpPr>
            <p:cNvPr id="24" name="object 24"/>
            <p:cNvSpPr/>
            <p:nvPr/>
          </p:nvSpPr>
          <p:spPr>
            <a:xfrm>
              <a:off x="1144524" y="4317491"/>
              <a:ext cx="425450" cy="433070"/>
            </a:xfrm>
            <a:custGeom>
              <a:avLst/>
              <a:gdLst/>
              <a:ahLst/>
              <a:cxnLst/>
              <a:rect l="l" t="t" r="r" b="b"/>
              <a:pathLst>
                <a:path w="425450" h="433070">
                  <a:moveTo>
                    <a:pt x="0" y="212598"/>
                  </a:moveTo>
                  <a:lnTo>
                    <a:pt x="212597" y="0"/>
                  </a:lnTo>
                  <a:lnTo>
                    <a:pt x="425195" y="212598"/>
                  </a:lnTo>
                  <a:lnTo>
                    <a:pt x="318897" y="212598"/>
                  </a:lnTo>
                  <a:lnTo>
                    <a:pt x="318897" y="432816"/>
                  </a:lnTo>
                  <a:lnTo>
                    <a:pt x="106298" y="432816"/>
                  </a:lnTo>
                  <a:lnTo>
                    <a:pt x="106298" y="212598"/>
                  </a:lnTo>
                  <a:lnTo>
                    <a:pt x="0" y="212598"/>
                  </a:lnTo>
                  <a:close/>
                </a:path>
              </a:pathLst>
            </a:custGeom>
            <a:ln w="12700">
              <a:solidFill>
                <a:srgbClr val="F55D2A"/>
              </a:solidFill>
            </a:ln>
          </p:spPr>
          <p:txBody>
            <a:bodyPr wrap="square" lIns="0" tIns="0" rIns="0" bIns="0" rtlCol="0"/>
            <a:lstStyle/>
            <a:p>
              <a:pPr defTabSz="685800">
                <a:buClrTx/>
              </a:pPr>
              <a:endParaRPr sz="1350">
                <a:solidFill>
                  <a:sysClr val="windowText" lastClr="000000"/>
                </a:solidFill>
              </a:endParaRPr>
            </a:p>
          </p:txBody>
        </p:sp>
      </p:grpSp>
      <p:grpSp>
        <p:nvGrpSpPr>
          <p:cNvPr id="25" name="object 25"/>
          <p:cNvGrpSpPr/>
          <p:nvPr/>
        </p:nvGrpSpPr>
        <p:grpSpPr>
          <a:xfrm>
            <a:off x="4255841" y="3247106"/>
            <a:ext cx="327660" cy="335280"/>
            <a:chOff x="5674455" y="4329474"/>
            <a:chExt cx="436880" cy="447040"/>
          </a:xfrm>
        </p:grpSpPr>
        <p:sp>
          <p:nvSpPr>
            <p:cNvPr id="26" name="object 26"/>
            <p:cNvSpPr/>
            <p:nvPr/>
          </p:nvSpPr>
          <p:spPr>
            <a:xfrm>
              <a:off x="5680805" y="4335824"/>
              <a:ext cx="424180" cy="434340"/>
            </a:xfrm>
            <a:custGeom>
              <a:avLst/>
              <a:gdLst/>
              <a:ahLst/>
              <a:cxnLst/>
              <a:rect l="l" t="t" r="r" b="b"/>
              <a:pathLst>
                <a:path w="424179" h="434339">
                  <a:moveTo>
                    <a:pt x="109880" y="0"/>
                  </a:moveTo>
                  <a:lnTo>
                    <a:pt x="106044" y="219976"/>
                  </a:lnTo>
                  <a:lnTo>
                    <a:pt x="0" y="218122"/>
                  </a:lnTo>
                  <a:lnTo>
                    <a:pt x="208368" y="433895"/>
                  </a:lnTo>
                  <a:lnTo>
                    <a:pt x="424141" y="225526"/>
                  </a:lnTo>
                  <a:lnTo>
                    <a:pt x="318109" y="223672"/>
                  </a:lnTo>
                  <a:lnTo>
                    <a:pt x="321944" y="3695"/>
                  </a:lnTo>
                  <a:lnTo>
                    <a:pt x="109880" y="0"/>
                  </a:lnTo>
                  <a:close/>
                </a:path>
              </a:pathLst>
            </a:custGeom>
            <a:solidFill>
              <a:srgbClr val="F55D2A"/>
            </a:solidFill>
          </p:spPr>
          <p:txBody>
            <a:bodyPr wrap="square" lIns="0" tIns="0" rIns="0" bIns="0" rtlCol="0"/>
            <a:lstStyle/>
            <a:p>
              <a:pPr defTabSz="685800">
                <a:buClrTx/>
              </a:pPr>
              <a:endParaRPr sz="1350">
                <a:solidFill>
                  <a:sysClr val="windowText" lastClr="000000"/>
                </a:solidFill>
              </a:endParaRPr>
            </a:p>
          </p:txBody>
        </p:sp>
        <p:sp>
          <p:nvSpPr>
            <p:cNvPr id="27" name="object 27"/>
            <p:cNvSpPr/>
            <p:nvPr/>
          </p:nvSpPr>
          <p:spPr>
            <a:xfrm>
              <a:off x="5680805" y="4335824"/>
              <a:ext cx="424180" cy="434340"/>
            </a:xfrm>
            <a:custGeom>
              <a:avLst/>
              <a:gdLst/>
              <a:ahLst/>
              <a:cxnLst/>
              <a:rect l="l" t="t" r="r" b="b"/>
              <a:pathLst>
                <a:path w="424179" h="434339">
                  <a:moveTo>
                    <a:pt x="424141" y="225526"/>
                  </a:moveTo>
                  <a:lnTo>
                    <a:pt x="208368" y="433895"/>
                  </a:lnTo>
                  <a:lnTo>
                    <a:pt x="0" y="218122"/>
                  </a:lnTo>
                  <a:lnTo>
                    <a:pt x="106044" y="219976"/>
                  </a:lnTo>
                  <a:lnTo>
                    <a:pt x="109880" y="0"/>
                  </a:lnTo>
                  <a:lnTo>
                    <a:pt x="321944" y="3695"/>
                  </a:lnTo>
                  <a:lnTo>
                    <a:pt x="318109" y="223672"/>
                  </a:lnTo>
                  <a:lnTo>
                    <a:pt x="424141" y="225526"/>
                  </a:lnTo>
                  <a:close/>
                </a:path>
              </a:pathLst>
            </a:custGeom>
            <a:ln w="12700">
              <a:solidFill>
                <a:srgbClr val="F55D2A"/>
              </a:solidFill>
            </a:ln>
          </p:spPr>
          <p:txBody>
            <a:bodyPr wrap="square" lIns="0" tIns="0" rIns="0" bIns="0" rtlCol="0"/>
            <a:lstStyle/>
            <a:p>
              <a:pPr defTabSz="685800">
                <a:buClrTx/>
              </a:pPr>
              <a:endParaRPr sz="1350">
                <a:solidFill>
                  <a:sysClr val="windowText" lastClr="000000"/>
                </a:solidFill>
              </a:endParaRPr>
            </a:p>
          </p:txBody>
        </p:sp>
      </p:grpSp>
      <p:grpSp>
        <p:nvGrpSpPr>
          <p:cNvPr id="28" name="object 28"/>
          <p:cNvGrpSpPr/>
          <p:nvPr/>
        </p:nvGrpSpPr>
        <p:grpSpPr>
          <a:xfrm>
            <a:off x="5973750" y="3252086"/>
            <a:ext cx="327660" cy="335280"/>
            <a:chOff x="7965000" y="4336114"/>
            <a:chExt cx="436880" cy="447040"/>
          </a:xfrm>
        </p:grpSpPr>
        <p:sp>
          <p:nvSpPr>
            <p:cNvPr id="29" name="object 29"/>
            <p:cNvSpPr/>
            <p:nvPr/>
          </p:nvSpPr>
          <p:spPr>
            <a:xfrm>
              <a:off x="7971350" y="4342464"/>
              <a:ext cx="424180" cy="434340"/>
            </a:xfrm>
            <a:custGeom>
              <a:avLst/>
              <a:gdLst/>
              <a:ahLst/>
              <a:cxnLst/>
              <a:rect l="l" t="t" r="r" b="b"/>
              <a:pathLst>
                <a:path w="424179" h="434339">
                  <a:moveTo>
                    <a:pt x="109880" y="0"/>
                  </a:moveTo>
                  <a:lnTo>
                    <a:pt x="106045" y="219976"/>
                  </a:lnTo>
                  <a:lnTo>
                    <a:pt x="0" y="218122"/>
                  </a:lnTo>
                  <a:lnTo>
                    <a:pt x="208368" y="433895"/>
                  </a:lnTo>
                  <a:lnTo>
                    <a:pt x="424141" y="225526"/>
                  </a:lnTo>
                  <a:lnTo>
                    <a:pt x="318109" y="223672"/>
                  </a:lnTo>
                  <a:lnTo>
                    <a:pt x="321945" y="3695"/>
                  </a:lnTo>
                  <a:lnTo>
                    <a:pt x="109880" y="0"/>
                  </a:lnTo>
                  <a:close/>
                </a:path>
              </a:pathLst>
            </a:custGeom>
            <a:solidFill>
              <a:srgbClr val="F55D2A"/>
            </a:solidFill>
          </p:spPr>
          <p:txBody>
            <a:bodyPr wrap="square" lIns="0" tIns="0" rIns="0" bIns="0" rtlCol="0"/>
            <a:lstStyle/>
            <a:p>
              <a:pPr defTabSz="685800">
                <a:buClrTx/>
              </a:pPr>
              <a:endParaRPr sz="1350">
                <a:solidFill>
                  <a:sysClr val="windowText" lastClr="000000"/>
                </a:solidFill>
              </a:endParaRPr>
            </a:p>
          </p:txBody>
        </p:sp>
        <p:sp>
          <p:nvSpPr>
            <p:cNvPr id="30" name="object 30"/>
            <p:cNvSpPr/>
            <p:nvPr/>
          </p:nvSpPr>
          <p:spPr>
            <a:xfrm>
              <a:off x="7971350" y="4342464"/>
              <a:ext cx="424180" cy="434340"/>
            </a:xfrm>
            <a:custGeom>
              <a:avLst/>
              <a:gdLst/>
              <a:ahLst/>
              <a:cxnLst/>
              <a:rect l="l" t="t" r="r" b="b"/>
              <a:pathLst>
                <a:path w="424179" h="434339">
                  <a:moveTo>
                    <a:pt x="424141" y="225526"/>
                  </a:moveTo>
                  <a:lnTo>
                    <a:pt x="208368" y="433895"/>
                  </a:lnTo>
                  <a:lnTo>
                    <a:pt x="0" y="218122"/>
                  </a:lnTo>
                  <a:lnTo>
                    <a:pt x="106045" y="219976"/>
                  </a:lnTo>
                  <a:lnTo>
                    <a:pt x="109880" y="0"/>
                  </a:lnTo>
                  <a:lnTo>
                    <a:pt x="321945" y="3695"/>
                  </a:lnTo>
                  <a:lnTo>
                    <a:pt x="318109" y="223672"/>
                  </a:lnTo>
                  <a:lnTo>
                    <a:pt x="424141" y="225526"/>
                  </a:lnTo>
                  <a:close/>
                </a:path>
              </a:pathLst>
            </a:custGeom>
            <a:ln w="12700">
              <a:solidFill>
                <a:srgbClr val="F55D2A"/>
              </a:solidFill>
            </a:ln>
          </p:spPr>
          <p:txBody>
            <a:bodyPr wrap="square" lIns="0" tIns="0" rIns="0" bIns="0" rtlCol="0"/>
            <a:lstStyle/>
            <a:p>
              <a:pPr defTabSz="685800">
                <a:buClrTx/>
              </a:pPr>
              <a:endParaRPr sz="1350">
                <a:solidFill>
                  <a:sysClr val="windowText" lastClr="000000"/>
                </a:solidFill>
              </a:endParaRPr>
            </a:p>
          </p:txBody>
        </p:sp>
      </p:grpSp>
      <p:grpSp>
        <p:nvGrpSpPr>
          <p:cNvPr id="31" name="object 31"/>
          <p:cNvGrpSpPr/>
          <p:nvPr/>
        </p:nvGrpSpPr>
        <p:grpSpPr>
          <a:xfrm>
            <a:off x="7153751" y="1060418"/>
            <a:ext cx="1811179" cy="3100388"/>
            <a:chOff x="9538334" y="1413891"/>
            <a:chExt cx="2414905" cy="4133850"/>
          </a:xfrm>
        </p:grpSpPr>
        <p:pic>
          <p:nvPicPr>
            <p:cNvPr id="32" name="object 32"/>
            <p:cNvPicPr/>
            <p:nvPr/>
          </p:nvPicPr>
          <p:blipFill>
            <a:blip r:embed="rId3" cstate="print"/>
            <a:stretch>
              <a:fillRect/>
            </a:stretch>
          </p:blipFill>
          <p:spPr>
            <a:xfrm>
              <a:off x="9547859" y="1521679"/>
              <a:ext cx="2395727" cy="3963309"/>
            </a:xfrm>
            <a:prstGeom prst="rect">
              <a:avLst/>
            </a:prstGeom>
          </p:spPr>
        </p:pic>
        <p:sp>
          <p:nvSpPr>
            <p:cNvPr id="33" name="object 33"/>
            <p:cNvSpPr/>
            <p:nvPr/>
          </p:nvSpPr>
          <p:spPr>
            <a:xfrm>
              <a:off x="9543097" y="1418653"/>
              <a:ext cx="2405380" cy="4124325"/>
            </a:xfrm>
            <a:custGeom>
              <a:avLst/>
              <a:gdLst/>
              <a:ahLst/>
              <a:cxnLst/>
              <a:rect l="l" t="t" r="r" b="b"/>
              <a:pathLst>
                <a:path w="2405379" h="4124325">
                  <a:moveTo>
                    <a:pt x="0" y="0"/>
                  </a:moveTo>
                  <a:lnTo>
                    <a:pt x="2405253" y="0"/>
                  </a:lnTo>
                  <a:lnTo>
                    <a:pt x="2405253" y="4124325"/>
                  </a:lnTo>
                  <a:lnTo>
                    <a:pt x="0" y="4124325"/>
                  </a:lnTo>
                  <a:lnTo>
                    <a:pt x="0" y="0"/>
                  </a:lnTo>
                  <a:close/>
                </a:path>
              </a:pathLst>
            </a:custGeom>
            <a:ln w="9525">
              <a:solidFill>
                <a:srgbClr val="D0CECE"/>
              </a:solidFill>
            </a:ln>
          </p:spPr>
          <p:txBody>
            <a:bodyPr wrap="square" lIns="0" tIns="0" rIns="0" bIns="0" rtlCol="0"/>
            <a:lstStyle/>
            <a:p>
              <a:pPr defTabSz="685800">
                <a:buClrTx/>
              </a:pPr>
              <a:endParaRPr sz="1350">
                <a:solidFill>
                  <a:sysClr val="windowText" lastClr="000000"/>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44042"/>
            <a:ext cx="9144000" cy="822960"/>
            <a:chOff x="0" y="458723"/>
            <a:chExt cx="12192000" cy="1097280"/>
          </a:xfrm>
        </p:grpSpPr>
        <p:sp>
          <p:nvSpPr>
            <p:cNvPr id="3" name="object 3"/>
            <p:cNvSpPr/>
            <p:nvPr/>
          </p:nvSpPr>
          <p:spPr>
            <a:xfrm>
              <a:off x="118871" y="458723"/>
              <a:ext cx="1097280" cy="1097280"/>
            </a:xfrm>
            <a:custGeom>
              <a:avLst/>
              <a:gdLst/>
              <a:ahLst/>
              <a:cxnLst/>
              <a:rect l="l" t="t" r="r" b="b"/>
              <a:pathLst>
                <a:path w="1097280" h="1097280">
                  <a:moveTo>
                    <a:pt x="548640" y="0"/>
                  </a:moveTo>
                  <a:lnTo>
                    <a:pt x="501300" y="2013"/>
                  </a:lnTo>
                  <a:lnTo>
                    <a:pt x="455079" y="7945"/>
                  </a:lnTo>
                  <a:lnTo>
                    <a:pt x="410141" y="17630"/>
                  </a:lnTo>
                  <a:lnTo>
                    <a:pt x="366651" y="30903"/>
                  </a:lnTo>
                  <a:lnTo>
                    <a:pt x="324773" y="47600"/>
                  </a:lnTo>
                  <a:lnTo>
                    <a:pt x="284672" y="67556"/>
                  </a:lnTo>
                  <a:lnTo>
                    <a:pt x="246513" y="90607"/>
                  </a:lnTo>
                  <a:lnTo>
                    <a:pt x="210460" y="116587"/>
                  </a:lnTo>
                  <a:lnTo>
                    <a:pt x="176679" y="145333"/>
                  </a:lnTo>
                  <a:lnTo>
                    <a:pt x="145333" y="176679"/>
                  </a:lnTo>
                  <a:lnTo>
                    <a:pt x="116587" y="210460"/>
                  </a:lnTo>
                  <a:lnTo>
                    <a:pt x="90607" y="246513"/>
                  </a:lnTo>
                  <a:lnTo>
                    <a:pt x="67556" y="284672"/>
                  </a:lnTo>
                  <a:lnTo>
                    <a:pt x="47600" y="324773"/>
                  </a:lnTo>
                  <a:lnTo>
                    <a:pt x="30903" y="366651"/>
                  </a:lnTo>
                  <a:lnTo>
                    <a:pt x="17630" y="410141"/>
                  </a:lnTo>
                  <a:lnTo>
                    <a:pt x="7945" y="455079"/>
                  </a:lnTo>
                  <a:lnTo>
                    <a:pt x="2013" y="501300"/>
                  </a:lnTo>
                  <a:lnTo>
                    <a:pt x="0" y="548639"/>
                  </a:lnTo>
                  <a:lnTo>
                    <a:pt x="2013" y="595979"/>
                  </a:lnTo>
                  <a:lnTo>
                    <a:pt x="7945" y="642200"/>
                  </a:lnTo>
                  <a:lnTo>
                    <a:pt x="17630" y="687138"/>
                  </a:lnTo>
                  <a:lnTo>
                    <a:pt x="30903" y="730628"/>
                  </a:lnTo>
                  <a:lnTo>
                    <a:pt x="47600" y="772506"/>
                  </a:lnTo>
                  <a:lnTo>
                    <a:pt x="67556" y="812607"/>
                  </a:lnTo>
                  <a:lnTo>
                    <a:pt x="90607" y="850766"/>
                  </a:lnTo>
                  <a:lnTo>
                    <a:pt x="116587" y="886819"/>
                  </a:lnTo>
                  <a:lnTo>
                    <a:pt x="145333" y="920600"/>
                  </a:lnTo>
                  <a:lnTo>
                    <a:pt x="176679" y="951946"/>
                  </a:lnTo>
                  <a:lnTo>
                    <a:pt x="210460" y="980692"/>
                  </a:lnTo>
                  <a:lnTo>
                    <a:pt x="246513" y="1006672"/>
                  </a:lnTo>
                  <a:lnTo>
                    <a:pt x="284672" y="1029723"/>
                  </a:lnTo>
                  <a:lnTo>
                    <a:pt x="324773" y="1049679"/>
                  </a:lnTo>
                  <a:lnTo>
                    <a:pt x="366651" y="1066376"/>
                  </a:lnTo>
                  <a:lnTo>
                    <a:pt x="410141" y="1079649"/>
                  </a:lnTo>
                  <a:lnTo>
                    <a:pt x="455079" y="1089334"/>
                  </a:lnTo>
                  <a:lnTo>
                    <a:pt x="501300" y="1095266"/>
                  </a:lnTo>
                  <a:lnTo>
                    <a:pt x="548640" y="1097280"/>
                  </a:lnTo>
                  <a:lnTo>
                    <a:pt x="595979" y="1095266"/>
                  </a:lnTo>
                  <a:lnTo>
                    <a:pt x="642200" y="1089334"/>
                  </a:lnTo>
                  <a:lnTo>
                    <a:pt x="687138" y="1079649"/>
                  </a:lnTo>
                  <a:lnTo>
                    <a:pt x="730628" y="1066376"/>
                  </a:lnTo>
                  <a:lnTo>
                    <a:pt x="772506" y="1049679"/>
                  </a:lnTo>
                  <a:lnTo>
                    <a:pt x="812607" y="1029723"/>
                  </a:lnTo>
                  <a:lnTo>
                    <a:pt x="850766" y="1006672"/>
                  </a:lnTo>
                  <a:lnTo>
                    <a:pt x="886819" y="980692"/>
                  </a:lnTo>
                  <a:lnTo>
                    <a:pt x="920600" y="951946"/>
                  </a:lnTo>
                  <a:lnTo>
                    <a:pt x="951946" y="920600"/>
                  </a:lnTo>
                  <a:lnTo>
                    <a:pt x="980692" y="886819"/>
                  </a:lnTo>
                  <a:lnTo>
                    <a:pt x="1006672" y="850766"/>
                  </a:lnTo>
                  <a:lnTo>
                    <a:pt x="1029723" y="812607"/>
                  </a:lnTo>
                  <a:lnTo>
                    <a:pt x="1049679" y="772506"/>
                  </a:lnTo>
                  <a:lnTo>
                    <a:pt x="1066376" y="730628"/>
                  </a:lnTo>
                  <a:lnTo>
                    <a:pt x="1079649" y="687138"/>
                  </a:lnTo>
                  <a:lnTo>
                    <a:pt x="1089334" y="642200"/>
                  </a:lnTo>
                  <a:lnTo>
                    <a:pt x="1095266" y="595979"/>
                  </a:lnTo>
                  <a:lnTo>
                    <a:pt x="1097280" y="548639"/>
                  </a:lnTo>
                  <a:lnTo>
                    <a:pt x="1095266" y="501300"/>
                  </a:lnTo>
                  <a:lnTo>
                    <a:pt x="1089334" y="455079"/>
                  </a:lnTo>
                  <a:lnTo>
                    <a:pt x="1079649" y="410141"/>
                  </a:lnTo>
                  <a:lnTo>
                    <a:pt x="1066376" y="366651"/>
                  </a:lnTo>
                  <a:lnTo>
                    <a:pt x="1049679" y="324773"/>
                  </a:lnTo>
                  <a:lnTo>
                    <a:pt x="1029723" y="284672"/>
                  </a:lnTo>
                  <a:lnTo>
                    <a:pt x="1006672" y="246513"/>
                  </a:lnTo>
                  <a:lnTo>
                    <a:pt x="980692" y="210460"/>
                  </a:lnTo>
                  <a:lnTo>
                    <a:pt x="951946" y="176679"/>
                  </a:lnTo>
                  <a:lnTo>
                    <a:pt x="920600" y="145333"/>
                  </a:lnTo>
                  <a:lnTo>
                    <a:pt x="886819" y="116587"/>
                  </a:lnTo>
                  <a:lnTo>
                    <a:pt x="850766" y="90607"/>
                  </a:lnTo>
                  <a:lnTo>
                    <a:pt x="812607" y="67556"/>
                  </a:lnTo>
                  <a:lnTo>
                    <a:pt x="772506" y="47600"/>
                  </a:lnTo>
                  <a:lnTo>
                    <a:pt x="730628" y="30903"/>
                  </a:lnTo>
                  <a:lnTo>
                    <a:pt x="687138" y="17630"/>
                  </a:lnTo>
                  <a:lnTo>
                    <a:pt x="642200" y="7945"/>
                  </a:lnTo>
                  <a:lnTo>
                    <a:pt x="595979" y="2013"/>
                  </a:lnTo>
                  <a:lnTo>
                    <a:pt x="548640" y="0"/>
                  </a:lnTo>
                  <a:close/>
                </a:path>
              </a:pathLst>
            </a:custGeom>
            <a:solidFill>
              <a:srgbClr val="FFFFFF"/>
            </a:solidFill>
          </p:spPr>
          <p:txBody>
            <a:bodyPr wrap="square" lIns="0" tIns="0" rIns="0" bIns="0" rtlCol="0"/>
            <a:lstStyle/>
            <a:p>
              <a:pPr defTabSz="685800">
                <a:buClrTx/>
              </a:pPr>
              <a:endParaRPr sz="1350">
                <a:solidFill>
                  <a:sysClr val="windowText" lastClr="000000"/>
                </a:solidFill>
              </a:endParaRPr>
            </a:p>
          </p:txBody>
        </p:sp>
        <p:pic>
          <p:nvPicPr>
            <p:cNvPr id="4" name="object 4"/>
            <p:cNvPicPr/>
            <p:nvPr/>
          </p:nvPicPr>
          <p:blipFill>
            <a:blip r:embed="rId2" cstate="print"/>
            <a:stretch>
              <a:fillRect/>
            </a:stretch>
          </p:blipFill>
          <p:spPr>
            <a:xfrm>
              <a:off x="191770" y="531621"/>
              <a:ext cx="953008" cy="953007"/>
            </a:xfrm>
            <a:prstGeom prst="rect">
              <a:avLst/>
            </a:prstGeom>
          </p:spPr>
        </p:pic>
      </p:grpSp>
      <p:sp>
        <p:nvSpPr>
          <p:cNvPr id="5" name="object 5"/>
          <p:cNvSpPr txBox="1">
            <a:spLocks noGrp="1"/>
          </p:cNvSpPr>
          <p:nvPr>
            <p:ph type="title"/>
          </p:nvPr>
        </p:nvSpPr>
        <p:spPr>
          <a:xfrm>
            <a:off x="1030075" y="440305"/>
            <a:ext cx="4959668" cy="517930"/>
          </a:xfrm>
          <a:prstGeom prst="rect">
            <a:avLst/>
          </a:prstGeom>
        </p:spPr>
        <p:txBody>
          <a:bodyPr vert="horz" wrap="square" lIns="0" tIns="10001" rIns="0" bIns="0" rtlCol="0">
            <a:spAutoFit/>
          </a:bodyPr>
          <a:lstStyle/>
          <a:p>
            <a:pPr marL="9525">
              <a:spcBef>
                <a:spcPts val="79"/>
              </a:spcBef>
            </a:pPr>
            <a:r>
              <a:rPr sz="3300" dirty="0"/>
              <a:t>On</a:t>
            </a:r>
            <a:r>
              <a:rPr sz="3300" spc="-131" dirty="0"/>
              <a:t> </a:t>
            </a:r>
            <a:r>
              <a:rPr sz="3300" dirty="0"/>
              <a:t>path</a:t>
            </a:r>
            <a:r>
              <a:rPr sz="3300" spc="-127" dirty="0"/>
              <a:t> </a:t>
            </a:r>
            <a:r>
              <a:rPr sz="3300" dirty="0"/>
              <a:t>to</a:t>
            </a:r>
            <a:r>
              <a:rPr sz="3300" spc="-105" dirty="0"/>
              <a:t> </a:t>
            </a:r>
            <a:r>
              <a:rPr sz="3300" spc="-26" dirty="0"/>
              <a:t>reimagining</a:t>
            </a:r>
            <a:r>
              <a:rPr sz="3300" spc="-127" dirty="0"/>
              <a:t> </a:t>
            </a:r>
            <a:r>
              <a:rPr sz="3300" spc="-26" dirty="0"/>
              <a:t>exams</a:t>
            </a:r>
            <a:endParaRPr sz="3300"/>
          </a:p>
        </p:txBody>
      </p:sp>
      <p:sp>
        <p:nvSpPr>
          <p:cNvPr id="6" name="object 6"/>
          <p:cNvSpPr txBox="1"/>
          <p:nvPr/>
        </p:nvSpPr>
        <p:spPr>
          <a:xfrm>
            <a:off x="802005" y="1444276"/>
            <a:ext cx="7580471" cy="3078407"/>
          </a:xfrm>
          <a:prstGeom prst="rect">
            <a:avLst/>
          </a:prstGeom>
        </p:spPr>
        <p:txBody>
          <a:bodyPr vert="horz" wrap="square" lIns="0" tIns="9525" rIns="0" bIns="0" rtlCol="0">
            <a:spAutoFit/>
          </a:bodyPr>
          <a:lstStyle/>
          <a:p>
            <a:pPr marL="180499" indent="-170974" defTabSz="685800">
              <a:spcBef>
                <a:spcPts val="75"/>
              </a:spcBef>
              <a:buClr>
                <a:srgbClr val="F05B2A"/>
              </a:buClr>
              <a:buFont typeface="Arial"/>
              <a:buChar char="•"/>
              <a:tabLst>
                <a:tab pos="180499" algn="l"/>
              </a:tabLst>
            </a:pPr>
            <a:r>
              <a:rPr sz="1800" dirty="0">
                <a:solidFill>
                  <a:sysClr val="windowText" lastClr="000000"/>
                </a:solidFill>
                <a:latin typeface="Calibri"/>
                <a:cs typeface="Calibri"/>
              </a:rPr>
              <a:t>Launched</a:t>
            </a:r>
            <a:r>
              <a:rPr sz="1800" spc="-45" dirty="0">
                <a:solidFill>
                  <a:sysClr val="windowText" lastClr="000000"/>
                </a:solidFill>
                <a:latin typeface="Calibri"/>
                <a:cs typeface="Calibri"/>
              </a:rPr>
              <a:t> </a:t>
            </a:r>
            <a:r>
              <a:rPr sz="1800" b="1" dirty="0">
                <a:solidFill>
                  <a:sysClr val="windowText" lastClr="000000"/>
                </a:solidFill>
                <a:latin typeface="Calibri"/>
                <a:cs typeface="Calibri"/>
              </a:rPr>
              <a:t>six</a:t>
            </a:r>
            <a:r>
              <a:rPr sz="1800" b="1" spc="-30" dirty="0">
                <a:solidFill>
                  <a:sysClr val="windowText" lastClr="000000"/>
                </a:solidFill>
                <a:latin typeface="Calibri"/>
                <a:cs typeface="Calibri"/>
              </a:rPr>
              <a:t> </a:t>
            </a:r>
            <a:r>
              <a:rPr sz="1800" b="1" dirty="0">
                <a:solidFill>
                  <a:sysClr val="windowText" lastClr="000000"/>
                </a:solidFill>
                <a:latin typeface="Calibri"/>
                <a:cs typeface="Calibri"/>
              </a:rPr>
              <a:t>continuous</a:t>
            </a:r>
            <a:r>
              <a:rPr sz="1800" b="1" spc="-26" dirty="0">
                <a:solidFill>
                  <a:sysClr val="windowText" lastClr="000000"/>
                </a:solidFill>
                <a:latin typeface="Calibri"/>
                <a:cs typeface="Calibri"/>
              </a:rPr>
              <a:t> </a:t>
            </a:r>
            <a:r>
              <a:rPr sz="1800" b="1" dirty="0">
                <a:solidFill>
                  <a:sysClr val="windowText" lastClr="000000"/>
                </a:solidFill>
                <a:latin typeface="Calibri"/>
                <a:cs typeface="Calibri"/>
              </a:rPr>
              <a:t>testing</a:t>
            </a:r>
            <a:r>
              <a:rPr sz="1800" b="1" spc="-23" dirty="0">
                <a:solidFill>
                  <a:sysClr val="windowText" lastClr="000000"/>
                </a:solidFill>
                <a:latin typeface="Calibri"/>
                <a:cs typeface="Calibri"/>
              </a:rPr>
              <a:t> </a:t>
            </a:r>
            <a:r>
              <a:rPr sz="1800" b="1" dirty="0">
                <a:solidFill>
                  <a:sysClr val="windowText" lastClr="000000"/>
                </a:solidFill>
                <a:latin typeface="Calibri"/>
                <a:cs typeface="Calibri"/>
              </a:rPr>
              <a:t>processes</a:t>
            </a:r>
            <a:r>
              <a:rPr sz="1800" b="1" spc="-34" dirty="0">
                <a:solidFill>
                  <a:sysClr val="windowText" lastClr="000000"/>
                </a:solidFill>
                <a:latin typeface="Calibri"/>
                <a:cs typeface="Calibri"/>
              </a:rPr>
              <a:t> </a:t>
            </a:r>
            <a:r>
              <a:rPr sz="1800" dirty="0">
                <a:solidFill>
                  <a:sysClr val="windowText" lastClr="000000"/>
                </a:solidFill>
                <a:latin typeface="Calibri"/>
                <a:cs typeface="Calibri"/>
              </a:rPr>
              <a:t>for</a:t>
            </a:r>
            <a:r>
              <a:rPr sz="1800" spc="-26" dirty="0">
                <a:solidFill>
                  <a:sysClr val="windowText" lastClr="000000"/>
                </a:solidFill>
                <a:latin typeface="Calibri"/>
                <a:cs typeface="Calibri"/>
              </a:rPr>
              <a:t> </a:t>
            </a:r>
            <a:r>
              <a:rPr sz="1800" dirty="0">
                <a:solidFill>
                  <a:sysClr val="windowText" lastClr="000000"/>
                </a:solidFill>
                <a:latin typeface="Calibri"/>
                <a:cs typeface="Calibri"/>
              </a:rPr>
              <a:t>high</a:t>
            </a:r>
            <a:r>
              <a:rPr sz="1800" spc="-41" dirty="0">
                <a:solidFill>
                  <a:sysClr val="windowText" lastClr="000000"/>
                </a:solidFill>
                <a:latin typeface="Calibri"/>
                <a:cs typeface="Calibri"/>
              </a:rPr>
              <a:t> </a:t>
            </a:r>
            <a:r>
              <a:rPr sz="1800" dirty="0">
                <a:solidFill>
                  <a:sysClr val="windowText" lastClr="000000"/>
                </a:solidFill>
                <a:latin typeface="Calibri"/>
                <a:cs typeface="Calibri"/>
              </a:rPr>
              <a:t>vacancy</a:t>
            </a:r>
            <a:r>
              <a:rPr sz="1800" spc="-26" dirty="0">
                <a:solidFill>
                  <a:sysClr val="windowText" lastClr="000000"/>
                </a:solidFill>
                <a:latin typeface="Calibri"/>
                <a:cs typeface="Calibri"/>
              </a:rPr>
              <a:t> </a:t>
            </a:r>
            <a:r>
              <a:rPr sz="1800" spc="-8" dirty="0">
                <a:solidFill>
                  <a:sysClr val="windowText" lastClr="000000"/>
                </a:solidFill>
                <a:latin typeface="Calibri"/>
                <a:cs typeface="Calibri"/>
              </a:rPr>
              <a:t>classes:</a:t>
            </a:r>
            <a:endParaRPr sz="1800">
              <a:solidFill>
                <a:sysClr val="windowText" lastClr="000000"/>
              </a:solidFill>
              <a:latin typeface="Calibri"/>
              <a:cs typeface="Calibri"/>
            </a:endParaRPr>
          </a:p>
          <a:p>
            <a:pPr marL="523399" lvl="1" indent="-170974" defTabSz="685800">
              <a:spcBef>
                <a:spcPts val="30"/>
              </a:spcBef>
              <a:buClr>
                <a:srgbClr val="F05B2A"/>
              </a:buClr>
              <a:buFont typeface="Arial"/>
              <a:buChar char="•"/>
              <a:tabLst>
                <a:tab pos="523399" algn="l"/>
              </a:tabLst>
            </a:pPr>
            <a:r>
              <a:rPr sz="1500" dirty="0">
                <a:solidFill>
                  <a:sysClr val="windowText" lastClr="000000"/>
                </a:solidFill>
                <a:latin typeface="Calibri"/>
                <a:cs typeface="Calibri"/>
              </a:rPr>
              <a:t>Processed</a:t>
            </a:r>
            <a:r>
              <a:rPr sz="1500" spc="-15" dirty="0">
                <a:solidFill>
                  <a:sysClr val="windowText" lastClr="000000"/>
                </a:solidFill>
                <a:latin typeface="Calibri"/>
                <a:cs typeface="Calibri"/>
              </a:rPr>
              <a:t> </a:t>
            </a:r>
            <a:r>
              <a:rPr sz="1500" b="1" dirty="0">
                <a:solidFill>
                  <a:sysClr val="windowText" lastClr="000000"/>
                </a:solidFill>
                <a:latin typeface="Calibri"/>
                <a:cs typeface="Calibri"/>
              </a:rPr>
              <a:t>10,000+</a:t>
            </a:r>
            <a:r>
              <a:rPr sz="1500" b="1" spc="-49" dirty="0">
                <a:solidFill>
                  <a:sysClr val="windowText" lastClr="000000"/>
                </a:solidFill>
                <a:latin typeface="Calibri"/>
                <a:cs typeface="Calibri"/>
              </a:rPr>
              <a:t> </a:t>
            </a:r>
            <a:r>
              <a:rPr sz="1500" b="1" dirty="0">
                <a:solidFill>
                  <a:sysClr val="windowText" lastClr="000000"/>
                </a:solidFill>
                <a:latin typeface="Calibri"/>
                <a:cs typeface="Calibri"/>
              </a:rPr>
              <a:t>applicants</a:t>
            </a:r>
            <a:r>
              <a:rPr sz="1500" b="1" spc="-45" dirty="0">
                <a:solidFill>
                  <a:sysClr val="windowText" lastClr="000000"/>
                </a:solidFill>
                <a:latin typeface="Calibri"/>
                <a:cs typeface="Calibri"/>
              </a:rPr>
              <a:t> </a:t>
            </a:r>
            <a:r>
              <a:rPr sz="1500" dirty="0">
                <a:solidFill>
                  <a:sysClr val="windowText" lastClr="000000"/>
                </a:solidFill>
                <a:latin typeface="Calibri"/>
                <a:cs typeface="Calibri"/>
              </a:rPr>
              <a:t>so</a:t>
            </a:r>
            <a:r>
              <a:rPr sz="1500" spc="-23" dirty="0">
                <a:solidFill>
                  <a:sysClr val="windowText" lastClr="000000"/>
                </a:solidFill>
                <a:latin typeface="Calibri"/>
                <a:cs typeface="Calibri"/>
              </a:rPr>
              <a:t> </a:t>
            </a:r>
            <a:r>
              <a:rPr sz="1500" dirty="0">
                <a:solidFill>
                  <a:sysClr val="windowText" lastClr="000000"/>
                </a:solidFill>
                <a:latin typeface="Calibri"/>
                <a:cs typeface="Calibri"/>
              </a:rPr>
              <a:t>far</a:t>
            </a:r>
            <a:r>
              <a:rPr sz="1500" spc="-26" dirty="0">
                <a:solidFill>
                  <a:sysClr val="windowText" lastClr="000000"/>
                </a:solidFill>
                <a:latin typeface="Calibri"/>
                <a:cs typeface="Calibri"/>
              </a:rPr>
              <a:t> </a:t>
            </a:r>
            <a:r>
              <a:rPr sz="1500" dirty="0">
                <a:solidFill>
                  <a:sysClr val="windowText" lastClr="000000"/>
                </a:solidFill>
                <a:latin typeface="Calibri"/>
                <a:cs typeface="Calibri"/>
              </a:rPr>
              <a:t>through</a:t>
            </a:r>
            <a:r>
              <a:rPr sz="1500" spc="-45" dirty="0">
                <a:solidFill>
                  <a:sysClr val="windowText" lastClr="000000"/>
                </a:solidFill>
                <a:latin typeface="Calibri"/>
                <a:cs typeface="Calibri"/>
              </a:rPr>
              <a:t> </a:t>
            </a:r>
            <a:r>
              <a:rPr sz="1500" dirty="0">
                <a:solidFill>
                  <a:sysClr val="windowText" lastClr="000000"/>
                </a:solidFill>
                <a:latin typeface="Calibri"/>
                <a:cs typeface="Calibri"/>
              </a:rPr>
              <a:t>online</a:t>
            </a:r>
            <a:r>
              <a:rPr sz="1500" spc="-23" dirty="0">
                <a:solidFill>
                  <a:sysClr val="windowText" lastClr="000000"/>
                </a:solidFill>
                <a:latin typeface="Calibri"/>
                <a:cs typeface="Calibri"/>
              </a:rPr>
              <a:t> </a:t>
            </a:r>
            <a:r>
              <a:rPr sz="1500" spc="-8" dirty="0">
                <a:solidFill>
                  <a:sysClr val="windowText" lastClr="000000"/>
                </a:solidFill>
                <a:latin typeface="Calibri"/>
                <a:cs typeface="Calibri"/>
              </a:rPr>
              <a:t>on-</a:t>
            </a:r>
            <a:r>
              <a:rPr sz="1500" dirty="0">
                <a:solidFill>
                  <a:sysClr val="windowText" lastClr="000000"/>
                </a:solidFill>
                <a:latin typeface="Calibri"/>
                <a:cs typeface="Calibri"/>
              </a:rPr>
              <a:t>demand</a:t>
            </a:r>
            <a:r>
              <a:rPr sz="1500" spc="-45" dirty="0">
                <a:solidFill>
                  <a:sysClr val="windowText" lastClr="000000"/>
                </a:solidFill>
                <a:latin typeface="Calibri"/>
                <a:cs typeface="Calibri"/>
              </a:rPr>
              <a:t> </a:t>
            </a:r>
            <a:r>
              <a:rPr sz="1500" dirty="0">
                <a:solidFill>
                  <a:sysClr val="windowText" lastClr="000000"/>
                </a:solidFill>
                <a:latin typeface="Calibri"/>
                <a:cs typeface="Calibri"/>
              </a:rPr>
              <a:t>vendor</a:t>
            </a:r>
            <a:r>
              <a:rPr sz="1500" spc="-23" dirty="0">
                <a:solidFill>
                  <a:sysClr val="windowText" lastClr="000000"/>
                </a:solidFill>
                <a:latin typeface="Calibri"/>
                <a:cs typeface="Calibri"/>
              </a:rPr>
              <a:t> </a:t>
            </a:r>
            <a:r>
              <a:rPr sz="1500" spc="-8" dirty="0">
                <a:solidFill>
                  <a:sysClr val="windowText" lastClr="000000"/>
                </a:solidFill>
                <a:latin typeface="Calibri"/>
                <a:cs typeface="Calibri"/>
              </a:rPr>
              <a:t>(Vervoe)</a:t>
            </a:r>
            <a:endParaRPr sz="1500">
              <a:solidFill>
                <a:sysClr val="windowText" lastClr="000000"/>
              </a:solidFill>
              <a:latin typeface="Calibri"/>
              <a:cs typeface="Calibri"/>
            </a:endParaRPr>
          </a:p>
          <a:p>
            <a:pPr marL="523399" lvl="1" indent="-170974" defTabSz="685800">
              <a:spcBef>
                <a:spcPts val="8"/>
              </a:spcBef>
              <a:buClr>
                <a:srgbClr val="F05B2A"/>
              </a:buClr>
              <a:buFont typeface="Arial"/>
              <a:buChar char="•"/>
              <a:tabLst>
                <a:tab pos="523399" algn="l"/>
              </a:tabLst>
            </a:pPr>
            <a:r>
              <a:rPr sz="1500" dirty="0">
                <a:solidFill>
                  <a:sysClr val="windowText" lastClr="000000"/>
                </a:solidFill>
                <a:latin typeface="Calibri"/>
                <a:cs typeface="Calibri"/>
              </a:rPr>
              <a:t>Processed</a:t>
            </a:r>
            <a:r>
              <a:rPr sz="1500" spc="-26" dirty="0">
                <a:solidFill>
                  <a:sysClr val="windowText" lastClr="000000"/>
                </a:solidFill>
                <a:latin typeface="Calibri"/>
                <a:cs typeface="Calibri"/>
              </a:rPr>
              <a:t> </a:t>
            </a:r>
            <a:r>
              <a:rPr sz="1500" dirty="0">
                <a:solidFill>
                  <a:sysClr val="windowText" lastClr="000000"/>
                </a:solidFill>
                <a:latin typeface="Calibri"/>
                <a:cs typeface="Calibri"/>
              </a:rPr>
              <a:t>scores</a:t>
            </a:r>
            <a:r>
              <a:rPr sz="1500" spc="-26" dirty="0">
                <a:solidFill>
                  <a:sysClr val="windowText" lastClr="000000"/>
                </a:solidFill>
                <a:latin typeface="Calibri"/>
                <a:cs typeface="Calibri"/>
              </a:rPr>
              <a:t> </a:t>
            </a:r>
            <a:r>
              <a:rPr sz="1500" dirty="0">
                <a:solidFill>
                  <a:sysClr val="windowText" lastClr="000000"/>
                </a:solidFill>
                <a:latin typeface="Calibri"/>
                <a:cs typeface="Calibri"/>
              </a:rPr>
              <a:t>and</a:t>
            </a:r>
            <a:r>
              <a:rPr sz="1500" spc="-49" dirty="0">
                <a:solidFill>
                  <a:sysClr val="windowText" lastClr="000000"/>
                </a:solidFill>
                <a:latin typeface="Calibri"/>
                <a:cs typeface="Calibri"/>
              </a:rPr>
              <a:t> </a:t>
            </a:r>
            <a:r>
              <a:rPr sz="1500" dirty="0">
                <a:solidFill>
                  <a:sysClr val="windowText" lastClr="000000"/>
                </a:solidFill>
                <a:latin typeface="Calibri"/>
                <a:cs typeface="Calibri"/>
              </a:rPr>
              <a:t>established</a:t>
            </a:r>
            <a:r>
              <a:rPr sz="1500" spc="-11" dirty="0">
                <a:solidFill>
                  <a:sysClr val="windowText" lastClr="000000"/>
                </a:solidFill>
                <a:latin typeface="Calibri"/>
                <a:cs typeface="Calibri"/>
              </a:rPr>
              <a:t> </a:t>
            </a:r>
            <a:r>
              <a:rPr sz="1500" dirty="0">
                <a:solidFill>
                  <a:sysClr val="windowText" lastClr="000000"/>
                </a:solidFill>
                <a:latin typeface="Calibri"/>
                <a:cs typeface="Calibri"/>
              </a:rPr>
              <a:t>eligible</a:t>
            </a:r>
            <a:r>
              <a:rPr sz="1500" spc="-26" dirty="0">
                <a:solidFill>
                  <a:sysClr val="windowText" lastClr="000000"/>
                </a:solidFill>
                <a:latin typeface="Calibri"/>
                <a:cs typeface="Calibri"/>
              </a:rPr>
              <a:t> </a:t>
            </a:r>
            <a:r>
              <a:rPr sz="1500" spc="-8" dirty="0">
                <a:solidFill>
                  <a:sysClr val="windowText" lastClr="000000"/>
                </a:solidFill>
                <a:latin typeface="Calibri"/>
                <a:cs typeface="Calibri"/>
              </a:rPr>
              <a:t>lists</a:t>
            </a:r>
            <a:endParaRPr sz="1500">
              <a:solidFill>
                <a:sysClr val="windowText" lastClr="000000"/>
              </a:solidFill>
              <a:latin typeface="Calibri"/>
              <a:cs typeface="Calibri"/>
            </a:endParaRPr>
          </a:p>
          <a:p>
            <a:pPr marL="180975" marR="3810" indent="-171450" defTabSz="685800">
              <a:lnSpc>
                <a:spcPts val="1725"/>
              </a:lnSpc>
              <a:spcBef>
                <a:spcPts val="731"/>
              </a:spcBef>
              <a:buClr>
                <a:srgbClr val="F05B2A"/>
              </a:buClr>
              <a:buFont typeface="Arial"/>
              <a:buChar char="•"/>
              <a:tabLst>
                <a:tab pos="180975" algn="l"/>
              </a:tabLst>
            </a:pPr>
            <a:r>
              <a:rPr sz="1800" dirty="0">
                <a:solidFill>
                  <a:sysClr val="windowText" lastClr="000000"/>
                </a:solidFill>
                <a:latin typeface="Calibri"/>
                <a:cs typeface="Calibri"/>
              </a:rPr>
              <a:t>Piloted</a:t>
            </a:r>
            <a:r>
              <a:rPr sz="1800" spc="-34" dirty="0">
                <a:solidFill>
                  <a:sysClr val="windowText" lastClr="000000"/>
                </a:solidFill>
                <a:latin typeface="Calibri"/>
                <a:cs typeface="Calibri"/>
              </a:rPr>
              <a:t> </a:t>
            </a:r>
            <a:r>
              <a:rPr sz="1800" b="1" dirty="0">
                <a:solidFill>
                  <a:sysClr val="windowText" lastClr="000000"/>
                </a:solidFill>
                <a:latin typeface="Calibri"/>
                <a:cs typeface="Calibri"/>
              </a:rPr>
              <a:t>online</a:t>
            </a:r>
            <a:r>
              <a:rPr sz="1800" b="1" spc="-19" dirty="0">
                <a:solidFill>
                  <a:sysClr val="windowText" lastClr="000000"/>
                </a:solidFill>
                <a:latin typeface="Calibri"/>
                <a:cs typeface="Calibri"/>
              </a:rPr>
              <a:t> </a:t>
            </a:r>
            <a:r>
              <a:rPr sz="1800" b="1" spc="-8" dirty="0">
                <a:solidFill>
                  <a:sysClr val="windowText" lastClr="000000"/>
                </a:solidFill>
                <a:latin typeface="Calibri"/>
                <a:cs typeface="Calibri"/>
              </a:rPr>
              <a:t>on-</a:t>
            </a:r>
            <a:r>
              <a:rPr sz="1800" b="1" dirty="0">
                <a:solidFill>
                  <a:sysClr val="windowText" lastClr="000000"/>
                </a:solidFill>
                <a:latin typeface="Calibri"/>
                <a:cs typeface="Calibri"/>
              </a:rPr>
              <a:t>demand</a:t>
            </a:r>
            <a:r>
              <a:rPr sz="1800" b="1" spc="-26" dirty="0">
                <a:solidFill>
                  <a:sysClr val="windowText" lastClr="000000"/>
                </a:solidFill>
                <a:latin typeface="Calibri"/>
                <a:cs typeface="Calibri"/>
              </a:rPr>
              <a:t> </a:t>
            </a:r>
            <a:r>
              <a:rPr sz="1800" b="1" dirty="0">
                <a:solidFill>
                  <a:sysClr val="windowText" lastClr="000000"/>
                </a:solidFill>
                <a:latin typeface="Calibri"/>
                <a:cs typeface="Calibri"/>
              </a:rPr>
              <a:t>vendor's</a:t>
            </a:r>
            <a:r>
              <a:rPr sz="1800" b="1" spc="-19" dirty="0">
                <a:solidFill>
                  <a:sysClr val="windowText" lastClr="000000"/>
                </a:solidFill>
                <a:latin typeface="Calibri"/>
                <a:cs typeface="Calibri"/>
              </a:rPr>
              <a:t> </a:t>
            </a:r>
            <a:r>
              <a:rPr sz="1800" b="1" dirty="0">
                <a:solidFill>
                  <a:sysClr val="windowText" lastClr="000000"/>
                </a:solidFill>
                <a:latin typeface="Calibri"/>
                <a:cs typeface="Calibri"/>
              </a:rPr>
              <a:t>functionality</a:t>
            </a:r>
            <a:r>
              <a:rPr sz="1800" b="1" spc="-15" dirty="0">
                <a:solidFill>
                  <a:sysClr val="windowText" lastClr="000000"/>
                </a:solidFill>
                <a:latin typeface="Calibri"/>
                <a:cs typeface="Calibri"/>
              </a:rPr>
              <a:t> </a:t>
            </a:r>
            <a:r>
              <a:rPr sz="1800" b="1" dirty="0">
                <a:solidFill>
                  <a:sysClr val="windowText" lastClr="000000"/>
                </a:solidFill>
                <a:latin typeface="Calibri"/>
                <a:cs typeface="Calibri"/>
              </a:rPr>
              <a:t>on</a:t>
            </a:r>
            <a:r>
              <a:rPr sz="1800" b="1" spc="-34" dirty="0">
                <a:solidFill>
                  <a:sysClr val="windowText" lastClr="000000"/>
                </a:solidFill>
                <a:latin typeface="Calibri"/>
                <a:cs typeface="Calibri"/>
              </a:rPr>
              <a:t> </a:t>
            </a:r>
            <a:r>
              <a:rPr sz="1800" b="1" dirty="0">
                <a:solidFill>
                  <a:sysClr val="windowText" lastClr="000000"/>
                </a:solidFill>
                <a:latin typeface="Calibri"/>
                <a:cs typeface="Calibri"/>
              </a:rPr>
              <a:t>14</a:t>
            </a:r>
            <a:r>
              <a:rPr sz="1800" b="1" spc="-26" dirty="0">
                <a:solidFill>
                  <a:sysClr val="windowText" lastClr="000000"/>
                </a:solidFill>
                <a:latin typeface="Calibri"/>
                <a:cs typeface="Calibri"/>
              </a:rPr>
              <a:t> </a:t>
            </a:r>
            <a:r>
              <a:rPr sz="1800" b="1" dirty="0">
                <a:solidFill>
                  <a:sysClr val="windowText" lastClr="000000"/>
                </a:solidFill>
                <a:latin typeface="Calibri"/>
                <a:cs typeface="Calibri"/>
              </a:rPr>
              <a:t>recruitments</a:t>
            </a:r>
            <a:r>
              <a:rPr sz="1800" b="1" spc="-4" dirty="0">
                <a:solidFill>
                  <a:sysClr val="windowText" lastClr="000000"/>
                </a:solidFill>
                <a:latin typeface="Calibri"/>
                <a:cs typeface="Calibri"/>
              </a:rPr>
              <a:t> </a:t>
            </a:r>
            <a:r>
              <a:rPr sz="1800" spc="-19" dirty="0">
                <a:solidFill>
                  <a:sysClr val="windowText" lastClr="000000"/>
                </a:solidFill>
                <a:latin typeface="Calibri"/>
                <a:cs typeface="Calibri"/>
              </a:rPr>
              <a:t>for </a:t>
            </a:r>
            <a:r>
              <a:rPr sz="1800" dirty="0">
                <a:solidFill>
                  <a:sysClr val="windowText" lastClr="000000"/>
                </a:solidFill>
                <a:latin typeface="Calibri"/>
                <a:cs typeface="Calibri"/>
              </a:rPr>
              <a:t>behavioral</a:t>
            </a:r>
            <a:r>
              <a:rPr sz="1800" spc="-53" dirty="0">
                <a:solidFill>
                  <a:sysClr val="windowText" lastClr="000000"/>
                </a:solidFill>
                <a:latin typeface="Calibri"/>
                <a:cs typeface="Calibri"/>
              </a:rPr>
              <a:t> </a:t>
            </a:r>
            <a:r>
              <a:rPr sz="1800" dirty="0">
                <a:solidFill>
                  <a:sysClr val="windowText" lastClr="000000"/>
                </a:solidFill>
                <a:latin typeface="Calibri"/>
                <a:cs typeface="Calibri"/>
              </a:rPr>
              <a:t>consistency</a:t>
            </a:r>
            <a:r>
              <a:rPr sz="1800" spc="-53" dirty="0">
                <a:solidFill>
                  <a:sysClr val="windowText" lastClr="000000"/>
                </a:solidFill>
                <a:latin typeface="Calibri"/>
                <a:cs typeface="Calibri"/>
              </a:rPr>
              <a:t> </a:t>
            </a:r>
            <a:r>
              <a:rPr sz="1800" dirty="0">
                <a:solidFill>
                  <a:sysClr val="windowText" lastClr="000000"/>
                </a:solidFill>
                <a:latin typeface="Calibri"/>
                <a:cs typeface="Calibri"/>
              </a:rPr>
              <a:t>questionnaires,</a:t>
            </a:r>
            <a:r>
              <a:rPr sz="1800" spc="-41" dirty="0">
                <a:solidFill>
                  <a:sysClr val="windowText" lastClr="000000"/>
                </a:solidFill>
                <a:latin typeface="Calibri"/>
                <a:cs typeface="Calibri"/>
              </a:rPr>
              <a:t> </a:t>
            </a:r>
            <a:r>
              <a:rPr sz="1800" dirty="0">
                <a:solidFill>
                  <a:sysClr val="windowText" lastClr="000000"/>
                </a:solidFill>
                <a:latin typeface="Calibri"/>
                <a:cs typeface="Calibri"/>
              </a:rPr>
              <a:t>oral</a:t>
            </a:r>
            <a:r>
              <a:rPr sz="1800" spc="-45" dirty="0">
                <a:solidFill>
                  <a:sysClr val="windowText" lastClr="000000"/>
                </a:solidFill>
                <a:latin typeface="Calibri"/>
                <a:cs typeface="Calibri"/>
              </a:rPr>
              <a:t> </a:t>
            </a:r>
            <a:r>
              <a:rPr sz="1800" dirty="0">
                <a:solidFill>
                  <a:sysClr val="windowText" lastClr="000000"/>
                </a:solidFill>
                <a:latin typeface="Calibri"/>
                <a:cs typeface="Calibri"/>
              </a:rPr>
              <a:t>and</a:t>
            </a:r>
            <a:r>
              <a:rPr sz="1800" spc="-41" dirty="0">
                <a:solidFill>
                  <a:sysClr val="windowText" lastClr="000000"/>
                </a:solidFill>
                <a:latin typeface="Calibri"/>
                <a:cs typeface="Calibri"/>
              </a:rPr>
              <a:t> </a:t>
            </a:r>
            <a:r>
              <a:rPr sz="1800" dirty="0">
                <a:solidFill>
                  <a:sysClr val="windowText" lastClr="000000"/>
                </a:solidFill>
                <a:latin typeface="Calibri"/>
                <a:cs typeface="Calibri"/>
              </a:rPr>
              <a:t>multiple</a:t>
            </a:r>
            <a:r>
              <a:rPr sz="1800" spc="-45" dirty="0">
                <a:solidFill>
                  <a:sysClr val="windowText" lastClr="000000"/>
                </a:solidFill>
                <a:latin typeface="Calibri"/>
                <a:cs typeface="Calibri"/>
              </a:rPr>
              <a:t> </a:t>
            </a:r>
            <a:r>
              <a:rPr sz="1800" dirty="0">
                <a:solidFill>
                  <a:sysClr val="windowText" lastClr="000000"/>
                </a:solidFill>
                <a:latin typeface="Calibri"/>
                <a:cs typeface="Calibri"/>
              </a:rPr>
              <a:t>choice</a:t>
            </a:r>
            <a:r>
              <a:rPr sz="1800" spc="-53" dirty="0">
                <a:solidFill>
                  <a:sysClr val="windowText" lastClr="000000"/>
                </a:solidFill>
                <a:latin typeface="Calibri"/>
                <a:cs typeface="Calibri"/>
              </a:rPr>
              <a:t> </a:t>
            </a:r>
            <a:r>
              <a:rPr sz="1800" dirty="0">
                <a:solidFill>
                  <a:sysClr val="windowText" lastClr="000000"/>
                </a:solidFill>
                <a:latin typeface="Calibri"/>
                <a:cs typeface="Calibri"/>
              </a:rPr>
              <a:t>assessments</a:t>
            </a:r>
            <a:r>
              <a:rPr sz="1800" spc="-45" dirty="0">
                <a:solidFill>
                  <a:sysClr val="windowText" lastClr="000000"/>
                </a:solidFill>
                <a:latin typeface="Calibri"/>
                <a:cs typeface="Calibri"/>
              </a:rPr>
              <a:t> </a:t>
            </a:r>
            <a:r>
              <a:rPr sz="1800" spc="-19" dirty="0">
                <a:solidFill>
                  <a:sysClr val="windowText" lastClr="000000"/>
                </a:solidFill>
                <a:latin typeface="Calibri"/>
                <a:cs typeface="Calibri"/>
              </a:rPr>
              <a:t>for </a:t>
            </a:r>
            <a:r>
              <a:rPr sz="1800" dirty="0">
                <a:solidFill>
                  <a:sysClr val="windowText" lastClr="000000"/>
                </a:solidFill>
                <a:latin typeface="Calibri"/>
                <a:cs typeface="Calibri"/>
              </a:rPr>
              <a:t>various</a:t>
            </a:r>
            <a:r>
              <a:rPr sz="1800" spc="-49" dirty="0">
                <a:solidFill>
                  <a:sysClr val="windowText" lastClr="000000"/>
                </a:solidFill>
                <a:latin typeface="Calibri"/>
                <a:cs typeface="Calibri"/>
              </a:rPr>
              <a:t> </a:t>
            </a:r>
            <a:r>
              <a:rPr sz="1800" spc="-8" dirty="0">
                <a:solidFill>
                  <a:sysClr val="windowText" lastClr="000000"/>
                </a:solidFill>
                <a:latin typeface="Calibri"/>
                <a:cs typeface="Calibri"/>
              </a:rPr>
              <a:t>departments</a:t>
            </a:r>
            <a:endParaRPr sz="1800">
              <a:solidFill>
                <a:sysClr val="windowText" lastClr="000000"/>
              </a:solidFill>
              <a:latin typeface="Calibri"/>
              <a:cs typeface="Calibri"/>
            </a:endParaRPr>
          </a:p>
          <a:p>
            <a:pPr marL="523875" marR="85725" lvl="1" indent="-171926" defTabSz="685800">
              <a:lnSpc>
                <a:spcPct val="80000"/>
              </a:lnSpc>
              <a:spcBef>
                <a:spcPts val="401"/>
              </a:spcBef>
              <a:buClr>
                <a:srgbClr val="F05B2A"/>
              </a:buClr>
              <a:buFont typeface="Arial"/>
              <a:buChar char="•"/>
              <a:tabLst>
                <a:tab pos="523875" algn="l"/>
              </a:tabLst>
            </a:pPr>
            <a:r>
              <a:rPr sz="1500" dirty="0">
                <a:solidFill>
                  <a:sysClr val="windowText" lastClr="000000"/>
                </a:solidFill>
                <a:latin typeface="Calibri"/>
                <a:cs typeface="Calibri"/>
              </a:rPr>
              <a:t>The</a:t>
            </a:r>
            <a:r>
              <a:rPr sz="1500" spc="-26" dirty="0">
                <a:solidFill>
                  <a:sysClr val="windowText" lastClr="000000"/>
                </a:solidFill>
                <a:latin typeface="Calibri"/>
                <a:cs typeface="Calibri"/>
              </a:rPr>
              <a:t> </a:t>
            </a:r>
            <a:r>
              <a:rPr sz="1500" b="1" dirty="0">
                <a:solidFill>
                  <a:sysClr val="windowText" lastClr="000000"/>
                </a:solidFill>
                <a:latin typeface="Calibri"/>
                <a:cs typeface="Calibri"/>
              </a:rPr>
              <a:t>shortest</a:t>
            </a:r>
            <a:r>
              <a:rPr sz="1500" b="1" spc="-49" dirty="0">
                <a:solidFill>
                  <a:sysClr val="windowText" lastClr="000000"/>
                </a:solidFill>
                <a:latin typeface="Calibri"/>
                <a:cs typeface="Calibri"/>
              </a:rPr>
              <a:t> </a:t>
            </a:r>
            <a:r>
              <a:rPr sz="1500" b="1" dirty="0">
                <a:solidFill>
                  <a:sysClr val="windowText" lastClr="000000"/>
                </a:solidFill>
                <a:latin typeface="Calibri"/>
                <a:cs typeface="Calibri"/>
              </a:rPr>
              <a:t>recruitment</a:t>
            </a:r>
            <a:r>
              <a:rPr sz="1500" b="1" spc="-41" dirty="0">
                <a:solidFill>
                  <a:sysClr val="windowText" lastClr="000000"/>
                </a:solidFill>
                <a:latin typeface="Calibri"/>
                <a:cs typeface="Calibri"/>
              </a:rPr>
              <a:t> </a:t>
            </a:r>
            <a:r>
              <a:rPr sz="1500" b="1" dirty="0">
                <a:solidFill>
                  <a:sysClr val="windowText" lastClr="000000"/>
                </a:solidFill>
                <a:latin typeface="Calibri"/>
                <a:cs typeface="Calibri"/>
              </a:rPr>
              <a:t>timeline</a:t>
            </a:r>
            <a:r>
              <a:rPr sz="1500" b="1" spc="-41" dirty="0">
                <a:solidFill>
                  <a:sysClr val="windowText" lastClr="000000"/>
                </a:solidFill>
                <a:latin typeface="Calibri"/>
                <a:cs typeface="Calibri"/>
              </a:rPr>
              <a:t> </a:t>
            </a:r>
            <a:r>
              <a:rPr sz="1500" b="1" dirty="0">
                <a:solidFill>
                  <a:sysClr val="windowText" lastClr="000000"/>
                </a:solidFill>
                <a:latin typeface="Calibri"/>
                <a:cs typeface="Calibri"/>
              </a:rPr>
              <a:t>was</a:t>
            </a:r>
            <a:r>
              <a:rPr sz="1500" b="1" spc="-30" dirty="0">
                <a:solidFill>
                  <a:sysClr val="windowText" lastClr="000000"/>
                </a:solidFill>
                <a:latin typeface="Calibri"/>
                <a:cs typeface="Calibri"/>
              </a:rPr>
              <a:t> </a:t>
            </a:r>
            <a:r>
              <a:rPr sz="1500" b="1" dirty="0">
                <a:solidFill>
                  <a:sysClr val="windowText" lastClr="000000"/>
                </a:solidFill>
                <a:latin typeface="Calibri"/>
                <a:cs typeface="Calibri"/>
              </a:rPr>
              <a:t>22</a:t>
            </a:r>
            <a:r>
              <a:rPr sz="1500" b="1" spc="-38" dirty="0">
                <a:solidFill>
                  <a:sysClr val="windowText" lastClr="000000"/>
                </a:solidFill>
                <a:latin typeface="Calibri"/>
                <a:cs typeface="Calibri"/>
              </a:rPr>
              <a:t> </a:t>
            </a:r>
            <a:r>
              <a:rPr sz="1500" b="1" dirty="0">
                <a:solidFill>
                  <a:sysClr val="windowText" lastClr="000000"/>
                </a:solidFill>
                <a:latin typeface="Calibri"/>
                <a:cs typeface="Calibri"/>
              </a:rPr>
              <a:t>days</a:t>
            </a:r>
            <a:r>
              <a:rPr sz="1500" b="1" spc="-19" dirty="0">
                <a:solidFill>
                  <a:sysClr val="windowText" lastClr="000000"/>
                </a:solidFill>
                <a:latin typeface="Calibri"/>
                <a:cs typeface="Calibri"/>
              </a:rPr>
              <a:t> </a:t>
            </a:r>
            <a:r>
              <a:rPr sz="1500" dirty="0">
                <a:solidFill>
                  <a:sysClr val="windowText" lastClr="000000"/>
                </a:solidFill>
                <a:latin typeface="Calibri"/>
                <a:cs typeface="Calibri"/>
              </a:rPr>
              <a:t>from</a:t>
            </a:r>
            <a:r>
              <a:rPr sz="1500" spc="-30" dirty="0">
                <a:solidFill>
                  <a:sysClr val="windowText" lastClr="000000"/>
                </a:solidFill>
                <a:latin typeface="Calibri"/>
                <a:cs typeface="Calibri"/>
              </a:rPr>
              <a:t> </a:t>
            </a:r>
            <a:r>
              <a:rPr sz="1500" dirty="0">
                <a:solidFill>
                  <a:sysClr val="windowText" lastClr="000000"/>
                </a:solidFill>
                <a:latin typeface="Calibri"/>
                <a:cs typeface="Calibri"/>
              </a:rPr>
              <a:t>receiving</a:t>
            </a:r>
            <a:r>
              <a:rPr sz="1500" spc="-23" dirty="0">
                <a:solidFill>
                  <a:sysClr val="windowText" lastClr="000000"/>
                </a:solidFill>
                <a:latin typeface="Calibri"/>
                <a:cs typeface="Calibri"/>
              </a:rPr>
              <a:t> </a:t>
            </a:r>
            <a:r>
              <a:rPr sz="1500" dirty="0">
                <a:solidFill>
                  <a:sysClr val="windowText" lastClr="000000"/>
                </a:solidFill>
                <a:latin typeface="Calibri"/>
                <a:cs typeface="Calibri"/>
              </a:rPr>
              <a:t>the</a:t>
            </a:r>
            <a:r>
              <a:rPr sz="1500" spc="-30" dirty="0">
                <a:solidFill>
                  <a:sysClr val="windowText" lastClr="000000"/>
                </a:solidFill>
                <a:latin typeface="Calibri"/>
                <a:cs typeface="Calibri"/>
              </a:rPr>
              <a:t> </a:t>
            </a:r>
            <a:r>
              <a:rPr sz="1500" dirty="0">
                <a:solidFill>
                  <a:sysClr val="windowText" lastClr="000000"/>
                </a:solidFill>
                <a:latin typeface="Calibri"/>
                <a:cs typeface="Calibri"/>
              </a:rPr>
              <a:t>request</a:t>
            </a:r>
            <a:r>
              <a:rPr sz="1500" spc="-23" dirty="0">
                <a:solidFill>
                  <a:sysClr val="windowText" lastClr="000000"/>
                </a:solidFill>
                <a:latin typeface="Calibri"/>
                <a:cs typeface="Calibri"/>
              </a:rPr>
              <a:t> </a:t>
            </a:r>
            <a:r>
              <a:rPr sz="1500" dirty="0">
                <a:solidFill>
                  <a:sysClr val="windowText" lastClr="000000"/>
                </a:solidFill>
                <a:latin typeface="Calibri"/>
                <a:cs typeface="Calibri"/>
              </a:rPr>
              <a:t>to</a:t>
            </a:r>
            <a:r>
              <a:rPr sz="1500" spc="-26" dirty="0">
                <a:solidFill>
                  <a:sysClr val="windowText" lastClr="000000"/>
                </a:solidFill>
                <a:latin typeface="Calibri"/>
                <a:cs typeface="Calibri"/>
              </a:rPr>
              <a:t> </a:t>
            </a:r>
            <a:r>
              <a:rPr sz="1500" dirty="0">
                <a:solidFill>
                  <a:sysClr val="windowText" lastClr="000000"/>
                </a:solidFill>
                <a:latin typeface="Calibri"/>
                <a:cs typeface="Calibri"/>
              </a:rPr>
              <a:t>set</a:t>
            </a:r>
            <a:r>
              <a:rPr sz="1500" spc="-15" dirty="0">
                <a:solidFill>
                  <a:sysClr val="windowText" lastClr="000000"/>
                </a:solidFill>
                <a:latin typeface="Calibri"/>
                <a:cs typeface="Calibri"/>
              </a:rPr>
              <a:t> </a:t>
            </a:r>
            <a:r>
              <a:rPr sz="1500" dirty="0">
                <a:solidFill>
                  <a:sysClr val="windowText" lastClr="000000"/>
                </a:solidFill>
                <a:latin typeface="Calibri"/>
                <a:cs typeface="Calibri"/>
              </a:rPr>
              <a:t>up</a:t>
            </a:r>
            <a:r>
              <a:rPr sz="1500" spc="-38" dirty="0">
                <a:solidFill>
                  <a:sysClr val="windowText" lastClr="000000"/>
                </a:solidFill>
                <a:latin typeface="Calibri"/>
                <a:cs typeface="Calibri"/>
              </a:rPr>
              <a:t> </a:t>
            </a:r>
            <a:r>
              <a:rPr sz="1500" spc="-19" dirty="0">
                <a:solidFill>
                  <a:sysClr val="windowText" lastClr="000000"/>
                </a:solidFill>
                <a:latin typeface="Calibri"/>
                <a:cs typeface="Calibri"/>
              </a:rPr>
              <a:t>and </a:t>
            </a:r>
            <a:r>
              <a:rPr sz="1500" dirty="0">
                <a:solidFill>
                  <a:sysClr val="windowText" lastClr="000000"/>
                </a:solidFill>
                <a:latin typeface="Calibri"/>
                <a:cs typeface="Calibri"/>
              </a:rPr>
              <a:t>administer</a:t>
            </a:r>
            <a:r>
              <a:rPr sz="1500" spc="-15" dirty="0">
                <a:solidFill>
                  <a:sysClr val="windowText" lastClr="000000"/>
                </a:solidFill>
                <a:latin typeface="Calibri"/>
                <a:cs typeface="Calibri"/>
              </a:rPr>
              <a:t> </a:t>
            </a:r>
            <a:r>
              <a:rPr sz="1500" dirty="0">
                <a:solidFill>
                  <a:sysClr val="windowText" lastClr="000000"/>
                </a:solidFill>
                <a:latin typeface="Calibri"/>
                <a:cs typeface="Calibri"/>
              </a:rPr>
              <a:t>the</a:t>
            </a:r>
            <a:r>
              <a:rPr sz="1500" spc="-23" dirty="0">
                <a:solidFill>
                  <a:sysClr val="windowText" lastClr="000000"/>
                </a:solidFill>
                <a:latin typeface="Calibri"/>
                <a:cs typeface="Calibri"/>
              </a:rPr>
              <a:t> </a:t>
            </a:r>
            <a:r>
              <a:rPr sz="1500" dirty="0">
                <a:solidFill>
                  <a:sysClr val="windowText" lastClr="000000"/>
                </a:solidFill>
                <a:latin typeface="Calibri"/>
                <a:cs typeface="Calibri"/>
              </a:rPr>
              <a:t>exam</a:t>
            </a:r>
            <a:r>
              <a:rPr sz="1500" spc="-26" dirty="0">
                <a:solidFill>
                  <a:sysClr val="windowText" lastClr="000000"/>
                </a:solidFill>
                <a:latin typeface="Calibri"/>
                <a:cs typeface="Calibri"/>
              </a:rPr>
              <a:t> </a:t>
            </a:r>
            <a:r>
              <a:rPr sz="1500" dirty="0">
                <a:solidFill>
                  <a:sysClr val="windowText" lastClr="000000"/>
                </a:solidFill>
                <a:latin typeface="Calibri"/>
                <a:cs typeface="Calibri"/>
              </a:rPr>
              <a:t>to</a:t>
            </a:r>
            <a:r>
              <a:rPr sz="1500" spc="-23" dirty="0">
                <a:solidFill>
                  <a:sysClr val="windowText" lastClr="000000"/>
                </a:solidFill>
                <a:latin typeface="Calibri"/>
                <a:cs typeface="Calibri"/>
              </a:rPr>
              <a:t> </a:t>
            </a:r>
            <a:r>
              <a:rPr sz="1500" dirty="0">
                <a:solidFill>
                  <a:sysClr val="windowText" lastClr="000000"/>
                </a:solidFill>
                <a:latin typeface="Calibri"/>
                <a:cs typeface="Calibri"/>
              </a:rPr>
              <a:t>posting</a:t>
            </a:r>
            <a:r>
              <a:rPr sz="1500" spc="-26" dirty="0">
                <a:solidFill>
                  <a:sysClr val="windowText" lastClr="000000"/>
                </a:solidFill>
                <a:latin typeface="Calibri"/>
                <a:cs typeface="Calibri"/>
              </a:rPr>
              <a:t> </a:t>
            </a:r>
            <a:r>
              <a:rPr sz="1500" dirty="0">
                <a:solidFill>
                  <a:sysClr val="windowText" lastClr="000000"/>
                </a:solidFill>
                <a:latin typeface="Calibri"/>
                <a:cs typeface="Calibri"/>
              </a:rPr>
              <a:t>of</a:t>
            </a:r>
            <a:r>
              <a:rPr sz="1500" spc="-30" dirty="0">
                <a:solidFill>
                  <a:sysClr val="windowText" lastClr="000000"/>
                </a:solidFill>
                <a:latin typeface="Calibri"/>
                <a:cs typeface="Calibri"/>
              </a:rPr>
              <a:t> </a:t>
            </a:r>
            <a:r>
              <a:rPr sz="1500" dirty="0">
                <a:solidFill>
                  <a:sysClr val="windowText" lastClr="000000"/>
                </a:solidFill>
                <a:latin typeface="Calibri"/>
                <a:cs typeface="Calibri"/>
              </a:rPr>
              <a:t>the</a:t>
            </a:r>
            <a:r>
              <a:rPr sz="1500" spc="-30" dirty="0">
                <a:solidFill>
                  <a:sysClr val="windowText" lastClr="000000"/>
                </a:solidFill>
                <a:latin typeface="Calibri"/>
                <a:cs typeface="Calibri"/>
              </a:rPr>
              <a:t> </a:t>
            </a:r>
            <a:r>
              <a:rPr sz="1500" dirty="0">
                <a:solidFill>
                  <a:sysClr val="windowText" lastClr="000000"/>
                </a:solidFill>
                <a:latin typeface="Calibri"/>
                <a:cs typeface="Calibri"/>
              </a:rPr>
              <a:t>eligible</a:t>
            </a:r>
            <a:r>
              <a:rPr sz="1500" spc="-15" dirty="0">
                <a:solidFill>
                  <a:sysClr val="windowText" lastClr="000000"/>
                </a:solidFill>
                <a:latin typeface="Calibri"/>
                <a:cs typeface="Calibri"/>
              </a:rPr>
              <a:t> </a:t>
            </a:r>
            <a:r>
              <a:rPr sz="1500" dirty="0">
                <a:solidFill>
                  <a:sysClr val="windowText" lastClr="000000"/>
                </a:solidFill>
                <a:latin typeface="Calibri"/>
                <a:cs typeface="Calibri"/>
              </a:rPr>
              <a:t>list</a:t>
            </a:r>
            <a:r>
              <a:rPr sz="1500" spc="-8" dirty="0">
                <a:solidFill>
                  <a:sysClr val="windowText" lastClr="000000"/>
                </a:solidFill>
                <a:latin typeface="Calibri"/>
                <a:cs typeface="Calibri"/>
              </a:rPr>
              <a:t> </a:t>
            </a:r>
            <a:r>
              <a:rPr sz="1500" dirty="0">
                <a:solidFill>
                  <a:sysClr val="windowText" lastClr="000000"/>
                </a:solidFill>
                <a:latin typeface="Calibri"/>
                <a:cs typeface="Calibri"/>
              </a:rPr>
              <a:t>(9221</a:t>
            </a:r>
            <a:r>
              <a:rPr sz="1500" spc="-41" dirty="0">
                <a:solidFill>
                  <a:sysClr val="windowText" lastClr="000000"/>
                </a:solidFill>
                <a:latin typeface="Calibri"/>
                <a:cs typeface="Calibri"/>
              </a:rPr>
              <a:t> </a:t>
            </a:r>
            <a:r>
              <a:rPr sz="1500" dirty="0">
                <a:solidFill>
                  <a:sysClr val="windowText" lastClr="000000"/>
                </a:solidFill>
                <a:latin typeface="Calibri"/>
                <a:cs typeface="Calibri"/>
              </a:rPr>
              <a:t>Airport</a:t>
            </a:r>
            <a:r>
              <a:rPr sz="1500" spc="-23" dirty="0">
                <a:solidFill>
                  <a:sysClr val="windowText" lastClr="000000"/>
                </a:solidFill>
                <a:latin typeface="Calibri"/>
                <a:cs typeface="Calibri"/>
              </a:rPr>
              <a:t> </a:t>
            </a:r>
            <a:r>
              <a:rPr sz="1500" dirty="0">
                <a:solidFill>
                  <a:sysClr val="windowText" lastClr="000000"/>
                </a:solidFill>
                <a:latin typeface="Calibri"/>
                <a:cs typeface="Calibri"/>
              </a:rPr>
              <a:t>Operations</a:t>
            </a:r>
            <a:r>
              <a:rPr sz="1500" spc="-30" dirty="0">
                <a:solidFill>
                  <a:sysClr val="windowText" lastClr="000000"/>
                </a:solidFill>
                <a:latin typeface="Calibri"/>
                <a:cs typeface="Calibri"/>
              </a:rPr>
              <a:t> </a:t>
            </a:r>
            <a:r>
              <a:rPr sz="1500" dirty="0">
                <a:solidFill>
                  <a:sysClr val="windowText" lastClr="000000"/>
                </a:solidFill>
                <a:latin typeface="Calibri"/>
                <a:cs typeface="Calibri"/>
              </a:rPr>
              <a:t>Supervisor</a:t>
            </a:r>
            <a:r>
              <a:rPr sz="1500" spc="-23" dirty="0">
                <a:solidFill>
                  <a:sysClr val="windowText" lastClr="000000"/>
                </a:solidFill>
                <a:latin typeface="Calibri"/>
                <a:cs typeface="Calibri"/>
              </a:rPr>
              <a:t> </a:t>
            </a:r>
            <a:r>
              <a:rPr sz="1500" spc="-19" dirty="0">
                <a:solidFill>
                  <a:sysClr val="windowText" lastClr="000000"/>
                </a:solidFill>
                <a:latin typeface="Calibri"/>
                <a:cs typeface="Calibri"/>
              </a:rPr>
              <a:t>and </a:t>
            </a:r>
            <a:r>
              <a:rPr sz="1500" dirty="0">
                <a:solidFill>
                  <a:sysClr val="windowText" lastClr="000000"/>
                </a:solidFill>
                <a:latin typeface="Calibri"/>
                <a:cs typeface="Calibri"/>
              </a:rPr>
              <a:t>Core</a:t>
            </a:r>
            <a:r>
              <a:rPr sz="1500" spc="-45" dirty="0">
                <a:solidFill>
                  <a:sysClr val="windowText" lastClr="000000"/>
                </a:solidFill>
                <a:latin typeface="Calibri"/>
                <a:cs typeface="Calibri"/>
              </a:rPr>
              <a:t> </a:t>
            </a:r>
            <a:r>
              <a:rPr sz="1500" dirty="0">
                <a:solidFill>
                  <a:sysClr val="windowText" lastClr="000000"/>
                </a:solidFill>
                <a:latin typeface="Calibri"/>
                <a:cs typeface="Calibri"/>
              </a:rPr>
              <a:t>A</a:t>
            </a:r>
            <a:r>
              <a:rPr sz="1500" spc="-41" dirty="0">
                <a:solidFill>
                  <a:sysClr val="windowText" lastClr="000000"/>
                </a:solidFill>
                <a:latin typeface="Calibri"/>
                <a:cs typeface="Calibri"/>
              </a:rPr>
              <a:t> </a:t>
            </a:r>
            <a:r>
              <a:rPr sz="1500" dirty="0">
                <a:solidFill>
                  <a:sysClr val="windowText" lastClr="000000"/>
                </a:solidFill>
                <a:latin typeface="Calibri"/>
                <a:cs typeface="Calibri"/>
              </a:rPr>
              <a:t>administration</a:t>
            </a:r>
            <a:r>
              <a:rPr sz="1500" spc="-19" dirty="0">
                <a:solidFill>
                  <a:sysClr val="windowText" lastClr="000000"/>
                </a:solidFill>
                <a:latin typeface="Calibri"/>
                <a:cs typeface="Calibri"/>
              </a:rPr>
              <a:t> </a:t>
            </a:r>
            <a:r>
              <a:rPr sz="1500" dirty="0">
                <a:solidFill>
                  <a:sysClr val="windowText" lastClr="000000"/>
                </a:solidFill>
                <a:latin typeface="Calibri"/>
                <a:cs typeface="Calibri"/>
              </a:rPr>
              <a:t>for</a:t>
            </a:r>
            <a:r>
              <a:rPr sz="1500" spc="-41" dirty="0">
                <a:solidFill>
                  <a:sysClr val="windowText" lastClr="000000"/>
                </a:solidFill>
                <a:latin typeface="Calibri"/>
                <a:cs typeface="Calibri"/>
              </a:rPr>
              <a:t> </a:t>
            </a:r>
            <a:r>
              <a:rPr sz="1500" spc="-15" dirty="0">
                <a:solidFill>
                  <a:sysClr val="windowText" lastClr="000000"/>
                </a:solidFill>
                <a:latin typeface="Calibri"/>
                <a:cs typeface="Calibri"/>
              </a:rPr>
              <a:t>PUC)</a:t>
            </a:r>
            <a:endParaRPr sz="1500">
              <a:solidFill>
                <a:sysClr val="windowText" lastClr="000000"/>
              </a:solidFill>
              <a:latin typeface="Calibri"/>
              <a:cs typeface="Calibri"/>
            </a:endParaRPr>
          </a:p>
          <a:p>
            <a:pPr marL="523399" lvl="1" indent="-170974" defTabSz="685800">
              <a:spcBef>
                <a:spcPts val="19"/>
              </a:spcBef>
              <a:buClr>
                <a:srgbClr val="F05B2A"/>
              </a:buClr>
              <a:buFont typeface="Arial"/>
              <a:buChar char="•"/>
              <a:tabLst>
                <a:tab pos="523399" algn="l"/>
              </a:tabLst>
            </a:pPr>
            <a:r>
              <a:rPr sz="1500" dirty="0">
                <a:solidFill>
                  <a:sysClr val="windowText" lastClr="000000"/>
                </a:solidFill>
                <a:latin typeface="Calibri"/>
                <a:cs typeface="Calibri"/>
              </a:rPr>
              <a:t>Current</a:t>
            </a:r>
            <a:r>
              <a:rPr sz="1500" spc="-19" dirty="0">
                <a:solidFill>
                  <a:sysClr val="windowText" lastClr="000000"/>
                </a:solidFill>
                <a:latin typeface="Calibri"/>
                <a:cs typeface="Calibri"/>
              </a:rPr>
              <a:t> </a:t>
            </a:r>
            <a:r>
              <a:rPr sz="1500" dirty="0">
                <a:solidFill>
                  <a:sysClr val="windowText" lastClr="000000"/>
                </a:solidFill>
                <a:latin typeface="Calibri"/>
                <a:cs typeface="Calibri"/>
              </a:rPr>
              <a:t>median</a:t>
            </a:r>
            <a:r>
              <a:rPr sz="1500" spc="-23" dirty="0">
                <a:solidFill>
                  <a:sysClr val="windowText" lastClr="000000"/>
                </a:solidFill>
                <a:latin typeface="Calibri"/>
                <a:cs typeface="Calibri"/>
              </a:rPr>
              <a:t> </a:t>
            </a:r>
            <a:r>
              <a:rPr sz="1500" dirty="0">
                <a:solidFill>
                  <a:sysClr val="windowText" lastClr="000000"/>
                </a:solidFill>
                <a:latin typeface="Calibri"/>
                <a:cs typeface="Calibri"/>
              </a:rPr>
              <a:t>timeline is</a:t>
            </a:r>
            <a:r>
              <a:rPr sz="1500" spc="-11" dirty="0">
                <a:solidFill>
                  <a:sysClr val="windowText" lastClr="000000"/>
                </a:solidFill>
                <a:latin typeface="Calibri"/>
                <a:cs typeface="Calibri"/>
              </a:rPr>
              <a:t> </a:t>
            </a:r>
            <a:r>
              <a:rPr sz="1500" dirty="0">
                <a:solidFill>
                  <a:sysClr val="windowText" lastClr="000000"/>
                </a:solidFill>
                <a:latin typeface="Calibri"/>
                <a:cs typeface="Calibri"/>
              </a:rPr>
              <a:t>~70</a:t>
            </a:r>
            <a:r>
              <a:rPr sz="1500" spc="-19" dirty="0">
                <a:solidFill>
                  <a:sysClr val="windowText" lastClr="000000"/>
                </a:solidFill>
                <a:latin typeface="Calibri"/>
                <a:cs typeface="Calibri"/>
              </a:rPr>
              <a:t> </a:t>
            </a:r>
            <a:r>
              <a:rPr sz="1500" spc="-15" dirty="0">
                <a:solidFill>
                  <a:sysClr val="windowText" lastClr="000000"/>
                </a:solidFill>
                <a:latin typeface="Calibri"/>
                <a:cs typeface="Calibri"/>
              </a:rPr>
              <a:t>days</a:t>
            </a:r>
            <a:endParaRPr sz="1500">
              <a:solidFill>
                <a:sysClr val="windowText" lastClr="000000"/>
              </a:solidFill>
              <a:latin typeface="Calibri"/>
              <a:cs typeface="Calibri"/>
            </a:endParaRPr>
          </a:p>
          <a:p>
            <a:pPr marL="266700" marR="43814" indent="-257175" algn="just" defTabSz="685800">
              <a:lnSpc>
                <a:spcPts val="1725"/>
              </a:lnSpc>
              <a:spcBef>
                <a:spcPts val="724"/>
              </a:spcBef>
              <a:buClr>
                <a:srgbClr val="F05B2A"/>
              </a:buClr>
              <a:buFont typeface="Arial"/>
              <a:buChar char="•"/>
              <a:tabLst>
                <a:tab pos="266700" algn="l"/>
              </a:tabLst>
            </a:pPr>
            <a:r>
              <a:rPr sz="1800" dirty="0">
                <a:solidFill>
                  <a:sysClr val="windowText" lastClr="000000"/>
                </a:solidFill>
                <a:latin typeface="Calibri"/>
                <a:cs typeface="Calibri"/>
              </a:rPr>
              <a:t>Using</a:t>
            </a:r>
            <a:r>
              <a:rPr sz="1800" spc="-34" dirty="0">
                <a:solidFill>
                  <a:sysClr val="windowText" lastClr="000000"/>
                </a:solidFill>
                <a:latin typeface="Calibri"/>
                <a:cs typeface="Calibri"/>
              </a:rPr>
              <a:t> </a:t>
            </a:r>
            <a:r>
              <a:rPr sz="1800" dirty="0">
                <a:solidFill>
                  <a:sysClr val="windowText" lastClr="000000"/>
                </a:solidFill>
                <a:latin typeface="Calibri"/>
                <a:cs typeface="Calibri"/>
              </a:rPr>
              <a:t>lessons</a:t>
            </a:r>
            <a:r>
              <a:rPr sz="1800" spc="-26" dirty="0">
                <a:solidFill>
                  <a:sysClr val="windowText" lastClr="000000"/>
                </a:solidFill>
                <a:latin typeface="Calibri"/>
                <a:cs typeface="Calibri"/>
              </a:rPr>
              <a:t> </a:t>
            </a:r>
            <a:r>
              <a:rPr sz="1800" dirty="0">
                <a:solidFill>
                  <a:sysClr val="windowText" lastClr="000000"/>
                </a:solidFill>
                <a:latin typeface="Calibri"/>
                <a:cs typeface="Calibri"/>
              </a:rPr>
              <a:t>learned</a:t>
            </a:r>
            <a:r>
              <a:rPr sz="1800" spc="-23" dirty="0">
                <a:solidFill>
                  <a:sysClr val="windowText" lastClr="000000"/>
                </a:solidFill>
                <a:latin typeface="Calibri"/>
                <a:cs typeface="Calibri"/>
              </a:rPr>
              <a:t> </a:t>
            </a:r>
            <a:r>
              <a:rPr sz="1800" dirty="0">
                <a:solidFill>
                  <a:sysClr val="windowText" lastClr="000000"/>
                </a:solidFill>
                <a:latin typeface="Calibri"/>
                <a:cs typeface="Calibri"/>
              </a:rPr>
              <a:t>to</a:t>
            </a:r>
            <a:r>
              <a:rPr sz="1800" spc="-26" dirty="0">
                <a:solidFill>
                  <a:sysClr val="windowText" lastClr="000000"/>
                </a:solidFill>
                <a:latin typeface="Calibri"/>
                <a:cs typeface="Calibri"/>
              </a:rPr>
              <a:t> </a:t>
            </a:r>
            <a:r>
              <a:rPr sz="1800" dirty="0">
                <a:solidFill>
                  <a:sysClr val="windowText" lastClr="000000"/>
                </a:solidFill>
                <a:latin typeface="Calibri"/>
                <a:cs typeface="Calibri"/>
              </a:rPr>
              <a:t>inform</a:t>
            </a:r>
            <a:r>
              <a:rPr sz="1800" spc="-30" dirty="0">
                <a:solidFill>
                  <a:sysClr val="windowText" lastClr="000000"/>
                </a:solidFill>
                <a:latin typeface="Calibri"/>
                <a:cs typeface="Calibri"/>
              </a:rPr>
              <a:t> </a:t>
            </a:r>
            <a:r>
              <a:rPr sz="1800" b="1" dirty="0">
                <a:solidFill>
                  <a:sysClr val="windowText" lastClr="000000"/>
                </a:solidFill>
                <a:latin typeface="Calibri"/>
                <a:cs typeface="Calibri"/>
              </a:rPr>
              <a:t>procurement</a:t>
            </a:r>
            <a:r>
              <a:rPr sz="1800" b="1" spc="-30" dirty="0">
                <a:solidFill>
                  <a:sysClr val="windowText" lastClr="000000"/>
                </a:solidFill>
                <a:latin typeface="Calibri"/>
                <a:cs typeface="Calibri"/>
              </a:rPr>
              <a:t> </a:t>
            </a:r>
            <a:r>
              <a:rPr sz="1800" b="1" dirty="0">
                <a:solidFill>
                  <a:sysClr val="windowText" lastClr="000000"/>
                </a:solidFill>
                <a:latin typeface="Calibri"/>
                <a:cs typeface="Calibri"/>
              </a:rPr>
              <a:t>of</a:t>
            </a:r>
            <a:r>
              <a:rPr sz="1800" b="1" spc="-34" dirty="0">
                <a:solidFill>
                  <a:sysClr val="windowText" lastClr="000000"/>
                </a:solidFill>
                <a:latin typeface="Calibri"/>
                <a:cs typeface="Calibri"/>
              </a:rPr>
              <a:t> </a:t>
            </a:r>
            <a:r>
              <a:rPr sz="1800" b="1" dirty="0">
                <a:solidFill>
                  <a:sysClr val="windowText" lastClr="000000"/>
                </a:solidFill>
                <a:latin typeface="Calibri"/>
                <a:cs typeface="Calibri"/>
              </a:rPr>
              <a:t>additional</a:t>
            </a:r>
            <a:r>
              <a:rPr sz="1800" b="1" spc="-19" dirty="0">
                <a:solidFill>
                  <a:sysClr val="windowText" lastClr="000000"/>
                </a:solidFill>
                <a:latin typeface="Calibri"/>
                <a:cs typeface="Calibri"/>
              </a:rPr>
              <a:t> </a:t>
            </a:r>
            <a:r>
              <a:rPr sz="1800" b="1" dirty="0">
                <a:solidFill>
                  <a:sysClr val="windowText" lastClr="000000"/>
                </a:solidFill>
                <a:latin typeface="Calibri"/>
                <a:cs typeface="Calibri"/>
              </a:rPr>
              <a:t>online</a:t>
            </a:r>
            <a:r>
              <a:rPr sz="1800" b="1" spc="-26" dirty="0">
                <a:solidFill>
                  <a:sysClr val="windowText" lastClr="000000"/>
                </a:solidFill>
                <a:latin typeface="Calibri"/>
                <a:cs typeface="Calibri"/>
              </a:rPr>
              <a:t> </a:t>
            </a:r>
            <a:r>
              <a:rPr sz="1800" b="1" spc="-8" dirty="0">
                <a:solidFill>
                  <a:sysClr val="windowText" lastClr="000000"/>
                </a:solidFill>
                <a:latin typeface="Calibri"/>
                <a:cs typeface="Calibri"/>
              </a:rPr>
              <a:t>on-demand </a:t>
            </a:r>
            <a:r>
              <a:rPr sz="1800" b="1" dirty="0">
                <a:solidFill>
                  <a:sysClr val="windowText" lastClr="000000"/>
                </a:solidFill>
                <a:latin typeface="Calibri"/>
                <a:cs typeface="Calibri"/>
              </a:rPr>
              <a:t>exam</a:t>
            </a:r>
            <a:r>
              <a:rPr sz="1800" b="1" spc="-45" dirty="0">
                <a:solidFill>
                  <a:sysClr val="windowText" lastClr="000000"/>
                </a:solidFill>
                <a:latin typeface="Calibri"/>
                <a:cs typeface="Calibri"/>
              </a:rPr>
              <a:t> </a:t>
            </a:r>
            <a:r>
              <a:rPr sz="1800" b="1" dirty="0">
                <a:solidFill>
                  <a:sysClr val="windowText" lastClr="000000"/>
                </a:solidFill>
                <a:latin typeface="Calibri"/>
                <a:cs typeface="Calibri"/>
              </a:rPr>
              <a:t>platforms</a:t>
            </a:r>
            <a:r>
              <a:rPr sz="1800" b="1" spc="-23" dirty="0">
                <a:solidFill>
                  <a:sysClr val="windowText" lastClr="000000"/>
                </a:solidFill>
                <a:latin typeface="Calibri"/>
                <a:cs typeface="Calibri"/>
              </a:rPr>
              <a:t> </a:t>
            </a:r>
            <a:r>
              <a:rPr sz="1800" dirty="0">
                <a:solidFill>
                  <a:sysClr val="windowText" lastClr="000000"/>
                </a:solidFill>
                <a:latin typeface="Calibri"/>
                <a:cs typeface="Calibri"/>
              </a:rPr>
              <a:t>which</a:t>
            </a:r>
            <a:r>
              <a:rPr sz="1800" spc="-41" dirty="0">
                <a:solidFill>
                  <a:sysClr val="windowText" lastClr="000000"/>
                </a:solidFill>
                <a:latin typeface="Calibri"/>
                <a:cs typeface="Calibri"/>
              </a:rPr>
              <a:t> </a:t>
            </a:r>
            <a:r>
              <a:rPr sz="1800" dirty="0">
                <a:solidFill>
                  <a:sysClr val="windowText" lastClr="000000"/>
                </a:solidFill>
                <a:latin typeface="Calibri"/>
                <a:cs typeface="Calibri"/>
              </a:rPr>
              <a:t>we</a:t>
            </a:r>
            <a:r>
              <a:rPr sz="1800" spc="-23" dirty="0">
                <a:solidFill>
                  <a:sysClr val="windowText" lastClr="000000"/>
                </a:solidFill>
                <a:latin typeface="Calibri"/>
                <a:cs typeface="Calibri"/>
              </a:rPr>
              <a:t> </a:t>
            </a:r>
            <a:r>
              <a:rPr sz="1800" dirty="0">
                <a:solidFill>
                  <a:sysClr val="windowText" lastClr="000000"/>
                </a:solidFill>
                <a:latin typeface="Calibri"/>
                <a:cs typeface="Calibri"/>
              </a:rPr>
              <a:t>hope</a:t>
            </a:r>
            <a:r>
              <a:rPr sz="1800" spc="-26" dirty="0">
                <a:solidFill>
                  <a:sysClr val="windowText" lastClr="000000"/>
                </a:solidFill>
                <a:latin typeface="Calibri"/>
                <a:cs typeface="Calibri"/>
              </a:rPr>
              <a:t> </a:t>
            </a:r>
            <a:r>
              <a:rPr sz="1800" dirty="0">
                <a:solidFill>
                  <a:sysClr val="windowText" lastClr="000000"/>
                </a:solidFill>
                <a:latin typeface="Calibri"/>
                <a:cs typeface="Calibri"/>
              </a:rPr>
              <a:t>to</a:t>
            </a:r>
            <a:r>
              <a:rPr sz="1800" spc="-30" dirty="0">
                <a:solidFill>
                  <a:sysClr val="windowText" lastClr="000000"/>
                </a:solidFill>
                <a:latin typeface="Calibri"/>
                <a:cs typeface="Calibri"/>
              </a:rPr>
              <a:t> </a:t>
            </a:r>
            <a:r>
              <a:rPr sz="1800" b="1" dirty="0">
                <a:solidFill>
                  <a:sysClr val="windowText" lastClr="000000"/>
                </a:solidFill>
                <a:latin typeface="Calibri"/>
                <a:cs typeface="Calibri"/>
              </a:rPr>
              <a:t>launch</a:t>
            </a:r>
            <a:r>
              <a:rPr sz="1800" b="1" spc="-34" dirty="0">
                <a:solidFill>
                  <a:sysClr val="windowText" lastClr="000000"/>
                </a:solidFill>
                <a:latin typeface="Calibri"/>
                <a:cs typeface="Calibri"/>
              </a:rPr>
              <a:t> </a:t>
            </a:r>
            <a:r>
              <a:rPr sz="1800" b="1" dirty="0">
                <a:solidFill>
                  <a:sysClr val="windowText" lastClr="000000"/>
                </a:solidFill>
                <a:latin typeface="Calibri"/>
                <a:cs typeface="Calibri"/>
              </a:rPr>
              <a:t>with</a:t>
            </a:r>
            <a:r>
              <a:rPr sz="1800" b="1" spc="-19" dirty="0">
                <a:solidFill>
                  <a:sysClr val="windowText" lastClr="000000"/>
                </a:solidFill>
                <a:latin typeface="Calibri"/>
                <a:cs typeface="Calibri"/>
              </a:rPr>
              <a:t> </a:t>
            </a:r>
            <a:r>
              <a:rPr sz="1800" b="1" dirty="0">
                <a:solidFill>
                  <a:sysClr val="windowText" lastClr="000000"/>
                </a:solidFill>
                <a:latin typeface="Calibri"/>
                <a:cs typeface="Calibri"/>
              </a:rPr>
              <a:t>new</a:t>
            </a:r>
            <a:r>
              <a:rPr sz="1800" b="1" spc="-30" dirty="0">
                <a:solidFill>
                  <a:sysClr val="windowText" lastClr="000000"/>
                </a:solidFill>
                <a:latin typeface="Calibri"/>
                <a:cs typeface="Calibri"/>
              </a:rPr>
              <a:t> </a:t>
            </a:r>
            <a:r>
              <a:rPr sz="1800" b="1" dirty="0">
                <a:solidFill>
                  <a:sysClr val="windowText" lastClr="000000"/>
                </a:solidFill>
                <a:latin typeface="Calibri"/>
                <a:cs typeface="Calibri"/>
              </a:rPr>
              <a:t>approach</a:t>
            </a:r>
            <a:r>
              <a:rPr sz="1800" b="1" spc="-49" dirty="0">
                <a:solidFill>
                  <a:sysClr val="windowText" lastClr="000000"/>
                </a:solidFill>
                <a:latin typeface="Calibri"/>
                <a:cs typeface="Calibri"/>
              </a:rPr>
              <a:t> </a:t>
            </a:r>
            <a:r>
              <a:rPr sz="1800" b="1" dirty="0">
                <a:solidFill>
                  <a:sysClr val="windowText" lastClr="000000"/>
                </a:solidFill>
                <a:latin typeface="Calibri"/>
                <a:cs typeface="Calibri"/>
              </a:rPr>
              <a:t>to</a:t>
            </a:r>
            <a:r>
              <a:rPr sz="1800" b="1" spc="-23" dirty="0">
                <a:solidFill>
                  <a:sysClr val="windowText" lastClr="000000"/>
                </a:solidFill>
                <a:latin typeface="Calibri"/>
                <a:cs typeface="Calibri"/>
              </a:rPr>
              <a:t> </a:t>
            </a:r>
            <a:r>
              <a:rPr sz="1800" b="1" spc="-8" dirty="0">
                <a:solidFill>
                  <a:sysClr val="windowText" lastClr="000000"/>
                </a:solidFill>
                <a:latin typeface="Calibri"/>
                <a:cs typeface="Calibri"/>
              </a:rPr>
              <a:t>assessments altogether</a:t>
            </a:r>
            <a:endParaRPr sz="1800">
              <a:solidFill>
                <a:sysClr val="windowText" lastClr="000000"/>
              </a:solidFill>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44042"/>
            <a:ext cx="9144000" cy="822960"/>
            <a:chOff x="0" y="458723"/>
            <a:chExt cx="12192000" cy="1097280"/>
          </a:xfrm>
        </p:grpSpPr>
        <p:sp>
          <p:nvSpPr>
            <p:cNvPr id="3" name="object 3"/>
            <p:cNvSpPr/>
            <p:nvPr/>
          </p:nvSpPr>
          <p:spPr>
            <a:xfrm>
              <a:off x="118871" y="458723"/>
              <a:ext cx="1097280" cy="1097280"/>
            </a:xfrm>
            <a:custGeom>
              <a:avLst/>
              <a:gdLst/>
              <a:ahLst/>
              <a:cxnLst/>
              <a:rect l="l" t="t" r="r" b="b"/>
              <a:pathLst>
                <a:path w="1097280" h="1097280">
                  <a:moveTo>
                    <a:pt x="548640" y="0"/>
                  </a:moveTo>
                  <a:lnTo>
                    <a:pt x="501300" y="2013"/>
                  </a:lnTo>
                  <a:lnTo>
                    <a:pt x="455079" y="7945"/>
                  </a:lnTo>
                  <a:lnTo>
                    <a:pt x="410141" y="17630"/>
                  </a:lnTo>
                  <a:lnTo>
                    <a:pt x="366651" y="30903"/>
                  </a:lnTo>
                  <a:lnTo>
                    <a:pt x="324773" y="47600"/>
                  </a:lnTo>
                  <a:lnTo>
                    <a:pt x="284672" y="67556"/>
                  </a:lnTo>
                  <a:lnTo>
                    <a:pt x="246513" y="90607"/>
                  </a:lnTo>
                  <a:lnTo>
                    <a:pt x="210460" y="116587"/>
                  </a:lnTo>
                  <a:lnTo>
                    <a:pt x="176679" y="145333"/>
                  </a:lnTo>
                  <a:lnTo>
                    <a:pt x="145333" y="176679"/>
                  </a:lnTo>
                  <a:lnTo>
                    <a:pt x="116587" y="210460"/>
                  </a:lnTo>
                  <a:lnTo>
                    <a:pt x="90607" y="246513"/>
                  </a:lnTo>
                  <a:lnTo>
                    <a:pt x="67556" y="284672"/>
                  </a:lnTo>
                  <a:lnTo>
                    <a:pt x="47600" y="324773"/>
                  </a:lnTo>
                  <a:lnTo>
                    <a:pt x="30903" y="366651"/>
                  </a:lnTo>
                  <a:lnTo>
                    <a:pt x="17630" y="410141"/>
                  </a:lnTo>
                  <a:lnTo>
                    <a:pt x="7945" y="455079"/>
                  </a:lnTo>
                  <a:lnTo>
                    <a:pt x="2013" y="501300"/>
                  </a:lnTo>
                  <a:lnTo>
                    <a:pt x="0" y="548639"/>
                  </a:lnTo>
                  <a:lnTo>
                    <a:pt x="2013" y="595979"/>
                  </a:lnTo>
                  <a:lnTo>
                    <a:pt x="7945" y="642200"/>
                  </a:lnTo>
                  <a:lnTo>
                    <a:pt x="17630" y="687138"/>
                  </a:lnTo>
                  <a:lnTo>
                    <a:pt x="30903" y="730628"/>
                  </a:lnTo>
                  <a:lnTo>
                    <a:pt x="47600" y="772506"/>
                  </a:lnTo>
                  <a:lnTo>
                    <a:pt x="67556" y="812607"/>
                  </a:lnTo>
                  <a:lnTo>
                    <a:pt x="90607" y="850766"/>
                  </a:lnTo>
                  <a:lnTo>
                    <a:pt x="116587" y="886819"/>
                  </a:lnTo>
                  <a:lnTo>
                    <a:pt x="145333" y="920600"/>
                  </a:lnTo>
                  <a:lnTo>
                    <a:pt x="176679" y="951946"/>
                  </a:lnTo>
                  <a:lnTo>
                    <a:pt x="210460" y="980692"/>
                  </a:lnTo>
                  <a:lnTo>
                    <a:pt x="246513" y="1006672"/>
                  </a:lnTo>
                  <a:lnTo>
                    <a:pt x="284672" y="1029723"/>
                  </a:lnTo>
                  <a:lnTo>
                    <a:pt x="324773" y="1049679"/>
                  </a:lnTo>
                  <a:lnTo>
                    <a:pt x="366651" y="1066376"/>
                  </a:lnTo>
                  <a:lnTo>
                    <a:pt x="410141" y="1079649"/>
                  </a:lnTo>
                  <a:lnTo>
                    <a:pt x="455079" y="1089334"/>
                  </a:lnTo>
                  <a:lnTo>
                    <a:pt x="501300" y="1095266"/>
                  </a:lnTo>
                  <a:lnTo>
                    <a:pt x="548640" y="1097280"/>
                  </a:lnTo>
                  <a:lnTo>
                    <a:pt x="595979" y="1095266"/>
                  </a:lnTo>
                  <a:lnTo>
                    <a:pt x="642200" y="1089334"/>
                  </a:lnTo>
                  <a:lnTo>
                    <a:pt x="687138" y="1079649"/>
                  </a:lnTo>
                  <a:lnTo>
                    <a:pt x="730628" y="1066376"/>
                  </a:lnTo>
                  <a:lnTo>
                    <a:pt x="772506" y="1049679"/>
                  </a:lnTo>
                  <a:lnTo>
                    <a:pt x="812607" y="1029723"/>
                  </a:lnTo>
                  <a:lnTo>
                    <a:pt x="850766" y="1006672"/>
                  </a:lnTo>
                  <a:lnTo>
                    <a:pt x="886819" y="980692"/>
                  </a:lnTo>
                  <a:lnTo>
                    <a:pt x="920600" y="951946"/>
                  </a:lnTo>
                  <a:lnTo>
                    <a:pt x="951946" y="920600"/>
                  </a:lnTo>
                  <a:lnTo>
                    <a:pt x="980692" y="886819"/>
                  </a:lnTo>
                  <a:lnTo>
                    <a:pt x="1006672" y="850766"/>
                  </a:lnTo>
                  <a:lnTo>
                    <a:pt x="1029723" y="812607"/>
                  </a:lnTo>
                  <a:lnTo>
                    <a:pt x="1049679" y="772506"/>
                  </a:lnTo>
                  <a:lnTo>
                    <a:pt x="1066376" y="730628"/>
                  </a:lnTo>
                  <a:lnTo>
                    <a:pt x="1079649" y="687138"/>
                  </a:lnTo>
                  <a:lnTo>
                    <a:pt x="1089334" y="642200"/>
                  </a:lnTo>
                  <a:lnTo>
                    <a:pt x="1095266" y="595979"/>
                  </a:lnTo>
                  <a:lnTo>
                    <a:pt x="1097280" y="548639"/>
                  </a:lnTo>
                  <a:lnTo>
                    <a:pt x="1095266" y="501300"/>
                  </a:lnTo>
                  <a:lnTo>
                    <a:pt x="1089334" y="455079"/>
                  </a:lnTo>
                  <a:lnTo>
                    <a:pt x="1079649" y="410141"/>
                  </a:lnTo>
                  <a:lnTo>
                    <a:pt x="1066376" y="366651"/>
                  </a:lnTo>
                  <a:lnTo>
                    <a:pt x="1049679" y="324773"/>
                  </a:lnTo>
                  <a:lnTo>
                    <a:pt x="1029723" y="284672"/>
                  </a:lnTo>
                  <a:lnTo>
                    <a:pt x="1006672" y="246513"/>
                  </a:lnTo>
                  <a:lnTo>
                    <a:pt x="980692" y="210460"/>
                  </a:lnTo>
                  <a:lnTo>
                    <a:pt x="951946" y="176679"/>
                  </a:lnTo>
                  <a:lnTo>
                    <a:pt x="920600" y="145333"/>
                  </a:lnTo>
                  <a:lnTo>
                    <a:pt x="886819" y="116587"/>
                  </a:lnTo>
                  <a:lnTo>
                    <a:pt x="850766" y="90607"/>
                  </a:lnTo>
                  <a:lnTo>
                    <a:pt x="812607" y="67556"/>
                  </a:lnTo>
                  <a:lnTo>
                    <a:pt x="772506" y="47600"/>
                  </a:lnTo>
                  <a:lnTo>
                    <a:pt x="730628" y="30903"/>
                  </a:lnTo>
                  <a:lnTo>
                    <a:pt x="687138" y="17630"/>
                  </a:lnTo>
                  <a:lnTo>
                    <a:pt x="642200" y="7945"/>
                  </a:lnTo>
                  <a:lnTo>
                    <a:pt x="595979" y="2013"/>
                  </a:lnTo>
                  <a:lnTo>
                    <a:pt x="548640" y="0"/>
                  </a:lnTo>
                  <a:close/>
                </a:path>
              </a:pathLst>
            </a:custGeom>
            <a:solidFill>
              <a:srgbClr val="FFFFFF"/>
            </a:solidFill>
          </p:spPr>
          <p:txBody>
            <a:bodyPr wrap="square" lIns="0" tIns="0" rIns="0" bIns="0" rtlCol="0"/>
            <a:lstStyle/>
            <a:p>
              <a:pPr defTabSz="685800">
                <a:buClrTx/>
              </a:pPr>
              <a:endParaRPr sz="1350">
                <a:solidFill>
                  <a:sysClr val="windowText" lastClr="000000"/>
                </a:solidFill>
              </a:endParaRPr>
            </a:p>
          </p:txBody>
        </p:sp>
        <p:pic>
          <p:nvPicPr>
            <p:cNvPr id="4" name="object 4"/>
            <p:cNvPicPr/>
            <p:nvPr/>
          </p:nvPicPr>
          <p:blipFill>
            <a:blip r:embed="rId2" cstate="print"/>
            <a:stretch>
              <a:fillRect/>
            </a:stretch>
          </p:blipFill>
          <p:spPr>
            <a:xfrm>
              <a:off x="191770" y="531621"/>
              <a:ext cx="953008" cy="953007"/>
            </a:xfrm>
            <a:prstGeom prst="rect">
              <a:avLst/>
            </a:prstGeom>
          </p:spPr>
        </p:pic>
      </p:grpSp>
      <p:sp>
        <p:nvSpPr>
          <p:cNvPr id="5" name="object 5"/>
          <p:cNvSpPr txBox="1">
            <a:spLocks noGrp="1"/>
          </p:cNvSpPr>
          <p:nvPr>
            <p:ph type="title"/>
          </p:nvPr>
        </p:nvSpPr>
        <p:spPr>
          <a:xfrm>
            <a:off x="1030075" y="440305"/>
            <a:ext cx="5886926" cy="517930"/>
          </a:xfrm>
          <a:prstGeom prst="rect">
            <a:avLst/>
          </a:prstGeom>
        </p:spPr>
        <p:txBody>
          <a:bodyPr vert="horz" wrap="square" lIns="0" tIns="10001" rIns="0" bIns="0" rtlCol="0">
            <a:spAutoFit/>
          </a:bodyPr>
          <a:lstStyle/>
          <a:p>
            <a:pPr marL="9525">
              <a:spcBef>
                <a:spcPts val="79"/>
              </a:spcBef>
            </a:pPr>
            <a:r>
              <a:rPr sz="3300" spc="-23" dirty="0"/>
              <a:t>Current</a:t>
            </a:r>
            <a:r>
              <a:rPr sz="3300" spc="-150" dirty="0"/>
              <a:t> </a:t>
            </a:r>
            <a:r>
              <a:rPr sz="3300" spc="-19" dirty="0"/>
              <a:t>projects:</a:t>
            </a:r>
            <a:r>
              <a:rPr sz="3300" spc="-143" dirty="0"/>
              <a:t> </a:t>
            </a:r>
            <a:r>
              <a:rPr sz="3300" spc="-26" dirty="0"/>
              <a:t>Employee</a:t>
            </a:r>
            <a:r>
              <a:rPr sz="3300" spc="-146" dirty="0"/>
              <a:t> </a:t>
            </a:r>
            <a:r>
              <a:rPr sz="3300" spc="-8" dirty="0"/>
              <a:t>journey</a:t>
            </a:r>
            <a:endParaRPr sz="3300"/>
          </a:p>
        </p:txBody>
      </p:sp>
      <p:sp>
        <p:nvSpPr>
          <p:cNvPr id="6" name="object 6"/>
          <p:cNvSpPr txBox="1"/>
          <p:nvPr/>
        </p:nvSpPr>
        <p:spPr>
          <a:xfrm>
            <a:off x="668655" y="1746504"/>
            <a:ext cx="899636" cy="1027204"/>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34"/>
              </a:spcBef>
              <a:buClrTx/>
            </a:pPr>
            <a:endParaRPr sz="1425">
              <a:solidFill>
                <a:sysClr val="windowText" lastClr="000000"/>
              </a:solidFill>
              <a:latin typeface="Times New Roman"/>
              <a:cs typeface="Times New Roman"/>
            </a:endParaRPr>
          </a:p>
          <a:p>
            <a:pPr marL="171450" marR="159068" indent="-6191" defTabSz="685800">
              <a:buClrTx/>
            </a:pPr>
            <a:r>
              <a:rPr sz="1050" spc="-15" dirty="0">
                <a:solidFill>
                  <a:sysClr val="windowText" lastClr="000000"/>
                </a:solidFill>
                <a:latin typeface="Calibri"/>
                <a:cs typeface="Calibri"/>
              </a:rPr>
              <a:t>Workforce </a:t>
            </a:r>
            <a:r>
              <a:rPr sz="1050" spc="-8" dirty="0">
                <a:solidFill>
                  <a:sysClr val="windowText" lastClr="000000"/>
                </a:solidFill>
                <a:latin typeface="Calibri"/>
                <a:cs typeface="Calibri"/>
              </a:rPr>
              <a:t>Structures</a:t>
            </a:r>
            <a:endParaRPr sz="1050">
              <a:solidFill>
                <a:sysClr val="windowText" lastClr="000000"/>
              </a:solidFill>
              <a:latin typeface="Calibri"/>
              <a:cs typeface="Calibri"/>
            </a:endParaRPr>
          </a:p>
        </p:txBody>
      </p:sp>
      <p:sp>
        <p:nvSpPr>
          <p:cNvPr id="7" name="object 7"/>
          <p:cNvSpPr txBox="1"/>
          <p:nvPr/>
        </p:nvSpPr>
        <p:spPr>
          <a:xfrm>
            <a:off x="1722311" y="1758887"/>
            <a:ext cx="909161" cy="1188787"/>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11"/>
              </a:spcBef>
              <a:buClrTx/>
            </a:pPr>
            <a:endParaRPr sz="1425">
              <a:solidFill>
                <a:sysClr val="windowText" lastClr="000000"/>
              </a:solidFill>
              <a:latin typeface="Times New Roman"/>
              <a:cs typeface="Times New Roman"/>
            </a:endParaRPr>
          </a:p>
          <a:p>
            <a:pPr marL="180022" marR="174784" algn="ctr" defTabSz="685800">
              <a:buClrTx/>
            </a:pPr>
            <a:r>
              <a:rPr sz="1050" spc="-8" dirty="0">
                <a:solidFill>
                  <a:sysClr val="windowText" lastClr="000000"/>
                </a:solidFill>
                <a:latin typeface="Calibri"/>
                <a:cs typeface="Calibri"/>
              </a:rPr>
              <a:t>Sourcing Recruiting Assessing Vetting</a:t>
            </a:r>
            <a:endParaRPr sz="1050">
              <a:solidFill>
                <a:sysClr val="windowText" lastClr="000000"/>
              </a:solidFill>
              <a:latin typeface="Calibri"/>
              <a:cs typeface="Calibri"/>
            </a:endParaRPr>
          </a:p>
        </p:txBody>
      </p:sp>
      <p:sp>
        <p:nvSpPr>
          <p:cNvPr id="8" name="object 8"/>
          <p:cNvSpPr txBox="1"/>
          <p:nvPr/>
        </p:nvSpPr>
        <p:spPr>
          <a:xfrm>
            <a:off x="2799208" y="1763649"/>
            <a:ext cx="899636" cy="952248"/>
          </a:xfrm>
          <a:prstGeom prst="rect">
            <a:avLst/>
          </a:prstGeom>
          <a:solidFill>
            <a:srgbClr val="7BC5E2"/>
          </a:solidFill>
          <a:ln w="12700">
            <a:solidFill>
              <a:srgbClr val="E7E6E6"/>
            </a:solidFill>
          </a:ln>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11"/>
              </a:spcBef>
              <a:buClrTx/>
            </a:pPr>
            <a:endParaRPr sz="938">
              <a:solidFill>
                <a:sysClr val="windowText" lastClr="000000"/>
              </a:solidFill>
              <a:latin typeface="Times New Roman"/>
              <a:cs typeface="Times New Roman"/>
            </a:endParaRPr>
          </a:p>
          <a:p>
            <a:pPr marL="129064" defTabSz="685800">
              <a:buClrTx/>
            </a:pPr>
            <a:r>
              <a:rPr sz="1050" spc="-8" dirty="0">
                <a:solidFill>
                  <a:sysClr val="windowText" lastClr="000000"/>
                </a:solidFill>
                <a:latin typeface="Calibri"/>
                <a:cs typeface="Calibri"/>
              </a:rPr>
              <a:t>Onboarding</a:t>
            </a:r>
            <a:endParaRPr sz="1050">
              <a:solidFill>
                <a:sysClr val="windowText" lastClr="000000"/>
              </a:solidFill>
              <a:latin typeface="Calibri"/>
              <a:cs typeface="Calibri"/>
            </a:endParaRPr>
          </a:p>
        </p:txBody>
      </p:sp>
      <p:sp>
        <p:nvSpPr>
          <p:cNvPr id="9" name="object 9"/>
          <p:cNvSpPr txBox="1"/>
          <p:nvPr/>
        </p:nvSpPr>
        <p:spPr>
          <a:xfrm>
            <a:off x="3870199" y="1756792"/>
            <a:ext cx="899636" cy="1293559"/>
          </a:xfrm>
          <a:prstGeom prst="rect">
            <a:avLst/>
          </a:prstGeom>
          <a:solidFill>
            <a:srgbClr val="7BC5E2"/>
          </a:solidFill>
          <a:ln w="12700">
            <a:solidFill>
              <a:srgbClr val="E7E6E6"/>
            </a:solidFill>
          </a:ln>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spcBef>
                <a:spcPts val="11"/>
              </a:spcBef>
              <a:buClrTx/>
            </a:pPr>
            <a:endParaRPr sz="1350">
              <a:solidFill>
                <a:sysClr val="windowText" lastClr="000000"/>
              </a:solidFill>
              <a:latin typeface="Times New Roman"/>
              <a:cs typeface="Times New Roman"/>
            </a:endParaRPr>
          </a:p>
          <a:p>
            <a:pPr marL="89535" marR="82867" algn="ctr" defTabSz="685800">
              <a:buClrTx/>
            </a:pPr>
            <a:r>
              <a:rPr sz="1050" spc="-8" dirty="0">
                <a:solidFill>
                  <a:sysClr val="windowText" lastClr="000000"/>
                </a:solidFill>
                <a:latin typeface="Calibri"/>
                <a:cs typeface="Calibri"/>
              </a:rPr>
              <a:t>Employee Relationships</a:t>
            </a:r>
            <a:endParaRPr sz="1050">
              <a:solidFill>
                <a:sysClr val="windowText" lastClr="000000"/>
              </a:solidFill>
              <a:latin typeface="Calibri"/>
              <a:cs typeface="Calibri"/>
            </a:endParaRPr>
          </a:p>
          <a:p>
            <a:pPr marL="131921" marR="126206" algn="ctr" defTabSz="685800">
              <a:lnSpc>
                <a:spcPct val="200000"/>
              </a:lnSpc>
              <a:buClrTx/>
            </a:pPr>
            <a:r>
              <a:rPr sz="1050" spc="-8" dirty="0">
                <a:solidFill>
                  <a:sysClr val="windowText" lastClr="000000"/>
                </a:solidFill>
                <a:latin typeface="Calibri"/>
                <a:cs typeface="Calibri"/>
              </a:rPr>
              <a:t>Compliance Leaves</a:t>
            </a:r>
            <a:endParaRPr sz="1050">
              <a:solidFill>
                <a:sysClr val="windowText" lastClr="000000"/>
              </a:solidFill>
              <a:latin typeface="Calibri"/>
              <a:cs typeface="Calibri"/>
            </a:endParaRPr>
          </a:p>
        </p:txBody>
      </p:sp>
      <p:sp>
        <p:nvSpPr>
          <p:cNvPr id="10" name="object 10"/>
          <p:cNvSpPr txBox="1"/>
          <p:nvPr/>
        </p:nvSpPr>
        <p:spPr>
          <a:xfrm>
            <a:off x="5988177" y="1756791"/>
            <a:ext cx="899636" cy="1177374"/>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19"/>
              </a:spcBef>
              <a:buClrTx/>
            </a:pPr>
            <a:endParaRPr sz="1388">
              <a:solidFill>
                <a:sysClr val="windowText" lastClr="000000"/>
              </a:solidFill>
              <a:latin typeface="Times New Roman"/>
              <a:cs typeface="Times New Roman"/>
            </a:endParaRPr>
          </a:p>
          <a:p>
            <a:pPr marL="156209" indent="-56198" defTabSz="685800">
              <a:spcBef>
                <a:spcPts val="4"/>
              </a:spcBef>
              <a:buClrTx/>
            </a:pPr>
            <a:r>
              <a:rPr sz="1050" spc="-8" dirty="0">
                <a:solidFill>
                  <a:sysClr val="windowText" lastClr="000000"/>
                </a:solidFill>
                <a:latin typeface="Calibri"/>
                <a:cs typeface="Calibri"/>
              </a:rPr>
              <a:t>Performance</a:t>
            </a:r>
            <a:endParaRPr sz="1050">
              <a:solidFill>
                <a:sysClr val="windowText" lastClr="000000"/>
              </a:solidFill>
              <a:latin typeface="Calibri"/>
              <a:cs typeface="Calibri"/>
            </a:endParaRPr>
          </a:p>
          <a:p>
            <a:pPr defTabSz="685800">
              <a:spcBef>
                <a:spcPts val="23"/>
              </a:spcBef>
              <a:buClrTx/>
            </a:pPr>
            <a:endParaRPr sz="1013">
              <a:solidFill>
                <a:sysClr val="windowText" lastClr="000000"/>
              </a:solidFill>
              <a:latin typeface="Calibri"/>
              <a:cs typeface="Calibri"/>
            </a:endParaRPr>
          </a:p>
          <a:p>
            <a:pPr marL="215741" marR="150019" indent="-59531" defTabSz="685800">
              <a:buClrTx/>
            </a:pPr>
            <a:r>
              <a:rPr sz="1050" spc="-8" dirty="0">
                <a:solidFill>
                  <a:sysClr val="windowText" lastClr="000000"/>
                </a:solidFill>
                <a:latin typeface="Calibri"/>
                <a:cs typeface="Calibri"/>
              </a:rPr>
              <a:t>Succession Planning</a:t>
            </a:r>
            <a:endParaRPr sz="1050">
              <a:solidFill>
                <a:sysClr val="windowText" lastClr="000000"/>
              </a:solidFill>
              <a:latin typeface="Calibri"/>
              <a:cs typeface="Calibri"/>
            </a:endParaRPr>
          </a:p>
        </p:txBody>
      </p:sp>
      <p:sp>
        <p:nvSpPr>
          <p:cNvPr id="11" name="object 11"/>
          <p:cNvSpPr txBox="1"/>
          <p:nvPr/>
        </p:nvSpPr>
        <p:spPr>
          <a:xfrm>
            <a:off x="7059168" y="1756791"/>
            <a:ext cx="899636" cy="1027204"/>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30"/>
              </a:spcBef>
              <a:buClrTx/>
            </a:pPr>
            <a:endParaRPr sz="1425">
              <a:solidFill>
                <a:sysClr val="windowText" lastClr="000000"/>
              </a:solidFill>
              <a:latin typeface="Times New Roman"/>
              <a:cs typeface="Times New Roman"/>
            </a:endParaRPr>
          </a:p>
          <a:p>
            <a:pPr marL="84773" marR="78104" indent="14764" defTabSz="685800">
              <a:buClrTx/>
            </a:pPr>
            <a:r>
              <a:rPr sz="1050" dirty="0">
                <a:solidFill>
                  <a:sysClr val="windowText" lastClr="000000"/>
                </a:solidFill>
                <a:latin typeface="Calibri"/>
                <a:cs typeface="Calibri"/>
              </a:rPr>
              <a:t>Learning</a:t>
            </a:r>
            <a:r>
              <a:rPr sz="1050" spc="-23" dirty="0">
                <a:solidFill>
                  <a:sysClr val="windowText" lastClr="000000"/>
                </a:solidFill>
                <a:latin typeface="Calibri"/>
                <a:cs typeface="Calibri"/>
              </a:rPr>
              <a:t> </a:t>
            </a:r>
            <a:r>
              <a:rPr sz="1050" spc="-19" dirty="0">
                <a:solidFill>
                  <a:sysClr val="windowText" lastClr="000000"/>
                </a:solidFill>
                <a:latin typeface="Calibri"/>
                <a:cs typeface="Calibri"/>
              </a:rPr>
              <a:t>and </a:t>
            </a:r>
            <a:r>
              <a:rPr sz="1050" spc="-8" dirty="0">
                <a:solidFill>
                  <a:sysClr val="windowText" lastClr="000000"/>
                </a:solidFill>
                <a:latin typeface="Calibri"/>
                <a:cs typeface="Calibri"/>
              </a:rPr>
              <a:t>Development</a:t>
            </a:r>
            <a:endParaRPr sz="1050">
              <a:solidFill>
                <a:sysClr val="windowText" lastClr="000000"/>
              </a:solidFill>
              <a:latin typeface="Calibri"/>
              <a:cs typeface="Calibri"/>
            </a:endParaRPr>
          </a:p>
        </p:txBody>
      </p:sp>
      <p:sp>
        <p:nvSpPr>
          <p:cNvPr id="12" name="object 12"/>
          <p:cNvSpPr txBox="1"/>
          <p:nvPr/>
        </p:nvSpPr>
        <p:spPr>
          <a:xfrm>
            <a:off x="4938904" y="1756791"/>
            <a:ext cx="899636" cy="1027204"/>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30"/>
              </a:spcBef>
              <a:buClrTx/>
            </a:pPr>
            <a:endParaRPr sz="1425">
              <a:solidFill>
                <a:sysClr val="windowText" lastClr="000000"/>
              </a:solidFill>
              <a:latin typeface="Times New Roman"/>
              <a:cs typeface="Times New Roman"/>
            </a:endParaRPr>
          </a:p>
          <a:p>
            <a:pPr marL="266224" marR="104775" indent="-155734" defTabSz="685800">
              <a:buClrTx/>
            </a:pPr>
            <a:r>
              <a:rPr sz="1050" dirty="0">
                <a:solidFill>
                  <a:sysClr val="windowText" lastClr="000000"/>
                </a:solidFill>
                <a:latin typeface="Calibri"/>
                <a:cs typeface="Calibri"/>
              </a:rPr>
              <a:t>Benefits</a:t>
            </a:r>
            <a:r>
              <a:rPr sz="1050" spc="-15" dirty="0">
                <a:solidFill>
                  <a:sysClr val="windowText" lastClr="000000"/>
                </a:solidFill>
                <a:latin typeface="Calibri"/>
                <a:cs typeface="Calibri"/>
              </a:rPr>
              <a:t> </a:t>
            </a:r>
            <a:r>
              <a:rPr sz="1050" spc="-19" dirty="0">
                <a:solidFill>
                  <a:sysClr val="windowText" lastClr="000000"/>
                </a:solidFill>
                <a:latin typeface="Calibri"/>
                <a:cs typeface="Calibri"/>
              </a:rPr>
              <a:t>and </a:t>
            </a:r>
            <a:r>
              <a:rPr sz="1050" spc="-8" dirty="0">
                <a:solidFill>
                  <a:sysClr val="windowText" lastClr="000000"/>
                </a:solidFill>
                <a:latin typeface="Calibri"/>
                <a:cs typeface="Calibri"/>
              </a:rPr>
              <a:t>Payroll</a:t>
            </a:r>
            <a:endParaRPr sz="1050">
              <a:solidFill>
                <a:sysClr val="windowText" lastClr="000000"/>
              </a:solidFill>
              <a:latin typeface="Calibri"/>
              <a:cs typeface="Calibri"/>
            </a:endParaRPr>
          </a:p>
        </p:txBody>
      </p:sp>
      <p:sp>
        <p:nvSpPr>
          <p:cNvPr id="13" name="object 13"/>
          <p:cNvSpPr txBox="1"/>
          <p:nvPr/>
        </p:nvSpPr>
        <p:spPr>
          <a:xfrm>
            <a:off x="8114158" y="1756791"/>
            <a:ext cx="899636" cy="1177374"/>
          </a:xfrm>
          <a:prstGeom prst="rect">
            <a:avLst/>
          </a:prstGeom>
          <a:solidFill>
            <a:srgbClr val="7BC5E2"/>
          </a:solidFill>
          <a:ln w="12700">
            <a:solidFill>
              <a:srgbClr val="E7E6E6"/>
            </a:solidFill>
          </a:ln>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19"/>
              </a:spcBef>
              <a:buClrTx/>
            </a:pPr>
            <a:endParaRPr sz="1388">
              <a:solidFill>
                <a:sysClr val="windowText" lastClr="000000"/>
              </a:solidFill>
              <a:latin typeface="Times New Roman"/>
              <a:cs typeface="Times New Roman"/>
            </a:endParaRPr>
          </a:p>
          <a:p>
            <a:pPr algn="ctr" defTabSz="685800">
              <a:spcBef>
                <a:spcPts val="4"/>
              </a:spcBef>
              <a:buClrTx/>
            </a:pPr>
            <a:r>
              <a:rPr sz="1050" spc="-8" dirty="0">
                <a:solidFill>
                  <a:sysClr val="windowText" lastClr="000000"/>
                </a:solidFill>
                <a:latin typeface="Calibri"/>
                <a:cs typeface="Calibri"/>
              </a:rPr>
              <a:t>Offboarding</a:t>
            </a:r>
            <a:endParaRPr sz="1050">
              <a:solidFill>
                <a:sysClr val="windowText" lastClr="000000"/>
              </a:solidFill>
              <a:latin typeface="Calibri"/>
              <a:cs typeface="Calibri"/>
            </a:endParaRPr>
          </a:p>
          <a:p>
            <a:pPr defTabSz="685800">
              <a:spcBef>
                <a:spcPts val="23"/>
              </a:spcBef>
              <a:buClrTx/>
            </a:pPr>
            <a:endParaRPr sz="1013">
              <a:solidFill>
                <a:sysClr val="windowText" lastClr="000000"/>
              </a:solidFill>
              <a:latin typeface="Calibri"/>
              <a:cs typeface="Calibri"/>
            </a:endParaRPr>
          </a:p>
          <a:p>
            <a:pPr marL="200501" marR="193834" indent="-953" algn="ctr" defTabSz="685800">
              <a:buClrTx/>
            </a:pPr>
            <a:r>
              <a:rPr sz="1050" spc="-8" dirty="0">
                <a:solidFill>
                  <a:sysClr val="windowText" lastClr="000000"/>
                </a:solidFill>
                <a:latin typeface="Calibri"/>
                <a:cs typeface="Calibri"/>
              </a:rPr>
              <a:t>Alumni Relations</a:t>
            </a:r>
            <a:endParaRPr sz="1050">
              <a:solidFill>
                <a:sysClr val="windowText" lastClr="000000"/>
              </a:solidFill>
              <a:latin typeface="Calibri"/>
              <a:cs typeface="Calibri"/>
            </a:endParaRPr>
          </a:p>
        </p:txBody>
      </p:sp>
      <p:sp>
        <p:nvSpPr>
          <p:cNvPr id="14" name="object 14"/>
          <p:cNvSpPr txBox="1"/>
          <p:nvPr/>
        </p:nvSpPr>
        <p:spPr>
          <a:xfrm>
            <a:off x="2799207" y="3626739"/>
            <a:ext cx="6194107" cy="153888"/>
          </a:xfrm>
          <a:prstGeom prst="rect">
            <a:avLst/>
          </a:prstGeom>
          <a:solidFill>
            <a:srgbClr val="7BC5E2"/>
          </a:solidFill>
          <a:ln w="12700">
            <a:solidFill>
              <a:srgbClr val="E7E6E6"/>
            </a:solidFill>
          </a:ln>
        </p:spPr>
        <p:txBody>
          <a:bodyPr vert="horz" wrap="square" lIns="0" tIns="0" rIns="0" bIns="0" rtlCol="0">
            <a:spAutoFit/>
          </a:bodyPr>
          <a:lstStyle/>
          <a:p>
            <a:pPr algn="ctr" defTabSz="685800">
              <a:lnSpc>
                <a:spcPts val="1178"/>
              </a:lnSpc>
              <a:buClrTx/>
            </a:pPr>
            <a:r>
              <a:rPr sz="1050" dirty="0">
                <a:solidFill>
                  <a:sysClr val="windowText" lastClr="000000"/>
                </a:solidFill>
                <a:latin typeface="Calibri"/>
                <a:cs typeface="Calibri"/>
              </a:rPr>
              <a:t>Digital</a:t>
            </a:r>
            <a:r>
              <a:rPr sz="1050" spc="-8" dirty="0">
                <a:solidFill>
                  <a:sysClr val="windowText" lastClr="000000"/>
                </a:solidFill>
                <a:latin typeface="Calibri"/>
                <a:cs typeface="Calibri"/>
              </a:rPr>
              <a:t> Personnel Record</a:t>
            </a:r>
            <a:endParaRPr sz="1050">
              <a:solidFill>
                <a:sysClr val="windowText" lastClr="000000"/>
              </a:solidFill>
              <a:latin typeface="Calibri"/>
              <a:cs typeface="Calibri"/>
            </a:endParaRPr>
          </a:p>
        </p:txBody>
      </p:sp>
      <p:grpSp>
        <p:nvGrpSpPr>
          <p:cNvPr id="15" name="object 15"/>
          <p:cNvGrpSpPr/>
          <p:nvPr/>
        </p:nvGrpSpPr>
        <p:grpSpPr>
          <a:xfrm>
            <a:off x="668655" y="3884866"/>
            <a:ext cx="5170169" cy="185738"/>
            <a:chOff x="891539" y="5179821"/>
            <a:chExt cx="6893559" cy="247650"/>
          </a:xfrm>
        </p:grpSpPr>
        <p:sp>
          <p:nvSpPr>
            <p:cNvPr id="16" name="object 16"/>
            <p:cNvSpPr/>
            <p:nvPr/>
          </p:nvSpPr>
          <p:spPr>
            <a:xfrm>
              <a:off x="891540" y="5186171"/>
              <a:ext cx="6893559" cy="234950"/>
            </a:xfrm>
            <a:custGeom>
              <a:avLst/>
              <a:gdLst/>
              <a:ahLst/>
              <a:cxnLst/>
              <a:rect l="l" t="t" r="r" b="b"/>
              <a:pathLst>
                <a:path w="6893559" h="234950">
                  <a:moveTo>
                    <a:pt x="6893052" y="9156"/>
                  </a:moveTo>
                  <a:lnTo>
                    <a:pt x="2610612" y="9156"/>
                  </a:lnTo>
                  <a:lnTo>
                    <a:pt x="2610612" y="0"/>
                  </a:lnTo>
                  <a:lnTo>
                    <a:pt x="1411224" y="0"/>
                  </a:lnTo>
                  <a:lnTo>
                    <a:pt x="1411224" y="9156"/>
                  </a:lnTo>
                  <a:lnTo>
                    <a:pt x="0" y="9156"/>
                  </a:lnTo>
                  <a:lnTo>
                    <a:pt x="0" y="230136"/>
                  </a:lnTo>
                  <a:lnTo>
                    <a:pt x="1411224" y="230136"/>
                  </a:lnTo>
                  <a:lnTo>
                    <a:pt x="1411224" y="234708"/>
                  </a:lnTo>
                  <a:lnTo>
                    <a:pt x="2610612" y="234708"/>
                  </a:lnTo>
                  <a:lnTo>
                    <a:pt x="2610612" y="230136"/>
                  </a:lnTo>
                  <a:lnTo>
                    <a:pt x="6893052" y="230136"/>
                  </a:lnTo>
                  <a:lnTo>
                    <a:pt x="6893052" y="9156"/>
                  </a:lnTo>
                  <a:close/>
                </a:path>
              </a:pathLst>
            </a:custGeom>
            <a:solidFill>
              <a:srgbClr val="E7E6E6"/>
            </a:solidFill>
          </p:spPr>
          <p:txBody>
            <a:bodyPr wrap="square" lIns="0" tIns="0" rIns="0" bIns="0" rtlCol="0"/>
            <a:lstStyle/>
            <a:p>
              <a:pPr defTabSz="685800">
                <a:buClrTx/>
              </a:pPr>
              <a:endParaRPr sz="1350">
                <a:solidFill>
                  <a:sysClr val="windowText" lastClr="000000"/>
                </a:solidFill>
              </a:endParaRPr>
            </a:p>
          </p:txBody>
        </p:sp>
        <p:sp>
          <p:nvSpPr>
            <p:cNvPr id="17" name="object 17"/>
            <p:cNvSpPr/>
            <p:nvPr/>
          </p:nvSpPr>
          <p:spPr>
            <a:xfrm>
              <a:off x="2302763" y="5186171"/>
              <a:ext cx="1199515" cy="234950"/>
            </a:xfrm>
            <a:custGeom>
              <a:avLst/>
              <a:gdLst/>
              <a:ahLst/>
              <a:cxnLst/>
              <a:rect l="l" t="t" r="r" b="b"/>
              <a:pathLst>
                <a:path w="1199514" h="234950">
                  <a:moveTo>
                    <a:pt x="0" y="0"/>
                  </a:moveTo>
                  <a:lnTo>
                    <a:pt x="1199388" y="0"/>
                  </a:lnTo>
                  <a:lnTo>
                    <a:pt x="1199388" y="234696"/>
                  </a:lnTo>
                  <a:lnTo>
                    <a:pt x="0" y="234696"/>
                  </a:lnTo>
                  <a:lnTo>
                    <a:pt x="0" y="0"/>
                  </a:lnTo>
                  <a:close/>
                </a:path>
              </a:pathLst>
            </a:custGeom>
            <a:ln w="12699">
              <a:solidFill>
                <a:srgbClr val="E7E6E6"/>
              </a:solidFill>
            </a:ln>
          </p:spPr>
          <p:txBody>
            <a:bodyPr wrap="square" lIns="0" tIns="0" rIns="0" bIns="0" rtlCol="0"/>
            <a:lstStyle/>
            <a:p>
              <a:pPr defTabSz="685800">
                <a:buClrTx/>
              </a:pPr>
              <a:endParaRPr sz="1350">
                <a:solidFill>
                  <a:sysClr val="windowText" lastClr="000000"/>
                </a:solidFill>
              </a:endParaRPr>
            </a:p>
          </p:txBody>
        </p:sp>
      </p:grpSp>
      <p:sp>
        <p:nvSpPr>
          <p:cNvPr id="18" name="object 18"/>
          <p:cNvSpPr txBox="1"/>
          <p:nvPr/>
        </p:nvSpPr>
        <p:spPr>
          <a:xfrm>
            <a:off x="668655" y="3880508"/>
            <a:ext cx="5170169" cy="171201"/>
          </a:xfrm>
          <a:prstGeom prst="rect">
            <a:avLst/>
          </a:prstGeom>
        </p:spPr>
        <p:txBody>
          <a:bodyPr vert="horz" wrap="square" lIns="0" tIns="9525" rIns="0" bIns="0" rtlCol="0">
            <a:spAutoFit/>
          </a:bodyPr>
          <a:lstStyle/>
          <a:p>
            <a:pPr marL="1170623" defTabSz="685800">
              <a:spcBef>
                <a:spcPts val="75"/>
              </a:spcBef>
              <a:buClrTx/>
              <a:tabLst>
                <a:tab pos="2078355" algn="l"/>
              </a:tabLst>
            </a:pPr>
            <a:r>
              <a:rPr sz="1350" baseline="2314" dirty="0">
                <a:solidFill>
                  <a:sysClr val="windowText" lastClr="000000"/>
                </a:solidFill>
                <a:latin typeface="Calibri"/>
                <a:cs typeface="Calibri"/>
              </a:rPr>
              <a:t>Hiring</a:t>
            </a:r>
            <a:r>
              <a:rPr sz="1350" spc="-11" baseline="2314" dirty="0">
                <a:solidFill>
                  <a:sysClr val="windowText" lastClr="000000"/>
                </a:solidFill>
                <a:latin typeface="Calibri"/>
                <a:cs typeface="Calibri"/>
              </a:rPr>
              <a:t> Support</a:t>
            </a:r>
            <a:r>
              <a:rPr sz="1350" baseline="2314" dirty="0">
                <a:solidFill>
                  <a:sysClr val="windowText" lastClr="000000"/>
                </a:solidFill>
                <a:latin typeface="Calibri"/>
                <a:cs typeface="Calibri"/>
              </a:rPr>
              <a:t>	</a:t>
            </a:r>
            <a:r>
              <a:rPr sz="1050" dirty="0">
                <a:solidFill>
                  <a:sysClr val="windowText" lastClr="000000"/>
                </a:solidFill>
                <a:latin typeface="Calibri"/>
                <a:cs typeface="Calibri"/>
              </a:rPr>
              <a:t>HR</a:t>
            </a:r>
            <a:r>
              <a:rPr sz="1050" spc="-23" dirty="0">
                <a:solidFill>
                  <a:sysClr val="windowText" lastClr="000000"/>
                </a:solidFill>
                <a:latin typeface="Calibri"/>
                <a:cs typeface="Calibri"/>
              </a:rPr>
              <a:t> </a:t>
            </a:r>
            <a:r>
              <a:rPr sz="1050" dirty="0">
                <a:solidFill>
                  <a:sysClr val="windowText" lastClr="000000"/>
                </a:solidFill>
                <a:latin typeface="Calibri"/>
                <a:cs typeface="Calibri"/>
              </a:rPr>
              <a:t>Support</a:t>
            </a:r>
            <a:r>
              <a:rPr sz="1050" spc="-8" dirty="0">
                <a:solidFill>
                  <a:sysClr val="windowText" lastClr="000000"/>
                </a:solidFill>
                <a:latin typeface="Calibri"/>
                <a:cs typeface="Calibri"/>
              </a:rPr>
              <a:t> Center</a:t>
            </a:r>
            <a:endParaRPr sz="1050">
              <a:solidFill>
                <a:sysClr val="windowText" lastClr="000000"/>
              </a:solidFill>
              <a:latin typeface="Calibri"/>
              <a:cs typeface="Calibri"/>
            </a:endParaRPr>
          </a:p>
        </p:txBody>
      </p:sp>
      <p:graphicFrame>
        <p:nvGraphicFramePr>
          <p:cNvPr id="19" name="object 19"/>
          <p:cNvGraphicFramePr>
            <a:graphicFrameLocks noGrp="1"/>
          </p:cNvGraphicFramePr>
          <p:nvPr/>
        </p:nvGraphicFramePr>
        <p:xfrm>
          <a:off x="668654" y="4180904"/>
          <a:ext cx="8347711" cy="286226"/>
        </p:xfrm>
        <a:graphic>
          <a:graphicData uri="http://schemas.openxmlformats.org/drawingml/2006/table">
            <a:tbl>
              <a:tblPr firstRow="1" bandRow="1">
                <a:tableStyleId>{2D5ABB26-0587-4C30-8999-92F81FD0307C}</a:tableStyleId>
              </a:tblPr>
              <a:tblGrid>
                <a:gridCol w="2131695">
                  <a:extLst>
                    <a:ext uri="{9D8B030D-6E8A-4147-A177-3AD203B41FA5}">
                      <a16:colId xmlns:a16="http://schemas.microsoft.com/office/drawing/2014/main" val="20000"/>
                    </a:ext>
                  </a:extLst>
                </a:gridCol>
                <a:gridCol w="1517333">
                  <a:extLst>
                    <a:ext uri="{9D8B030D-6E8A-4147-A177-3AD203B41FA5}">
                      <a16:colId xmlns:a16="http://schemas.microsoft.com/office/drawing/2014/main" val="20001"/>
                    </a:ext>
                  </a:extLst>
                </a:gridCol>
                <a:gridCol w="4698683">
                  <a:extLst>
                    <a:ext uri="{9D8B030D-6E8A-4147-A177-3AD203B41FA5}">
                      <a16:colId xmlns:a16="http://schemas.microsoft.com/office/drawing/2014/main" val="20002"/>
                    </a:ext>
                  </a:extLst>
                </a:gridCol>
              </a:tblGrid>
              <a:tr h="174784">
                <a:tc>
                  <a:txBody>
                    <a:bodyPr/>
                    <a:lstStyle/>
                    <a:p>
                      <a:pPr marL="1664335">
                        <a:lnSpc>
                          <a:spcPct val="100000"/>
                        </a:lnSpc>
                        <a:spcBef>
                          <a:spcPts val="125"/>
                        </a:spcBef>
                      </a:pPr>
                      <a:r>
                        <a:rPr sz="900" dirty="0">
                          <a:latin typeface="Calibri"/>
                          <a:cs typeface="Calibri"/>
                        </a:rPr>
                        <a:t>Hiring</a:t>
                      </a:r>
                      <a:r>
                        <a:rPr sz="900" spc="-20" dirty="0">
                          <a:latin typeface="Calibri"/>
                          <a:cs typeface="Calibri"/>
                        </a:rPr>
                        <a:t> Data</a:t>
                      </a:r>
                      <a:endParaRPr sz="900">
                        <a:latin typeface="Calibri"/>
                        <a:cs typeface="Calibri"/>
                      </a:endParaRPr>
                    </a:p>
                  </a:txBody>
                  <a:tcPr marL="0" marR="0" marT="11906" marB="0">
                    <a:lnT w="12700">
                      <a:solidFill>
                        <a:srgbClr val="E7E6E6"/>
                      </a:solidFill>
                      <a:prstDash val="solid"/>
                    </a:lnT>
                    <a:lnB w="12700">
                      <a:solidFill>
                        <a:srgbClr val="E7E6E6"/>
                      </a:solidFill>
                      <a:prstDash val="solid"/>
                    </a:lnB>
                    <a:solidFill>
                      <a:srgbClr val="E7E6E6"/>
                    </a:solidFill>
                  </a:tcPr>
                </a:tc>
                <a:tc>
                  <a:txBody>
                    <a:bodyPr/>
                    <a:lstStyle/>
                    <a:p>
                      <a:pPr marL="166370">
                        <a:lnSpc>
                          <a:spcPct val="100000"/>
                        </a:lnSpc>
                        <a:spcBef>
                          <a:spcPts val="125"/>
                        </a:spcBef>
                      </a:pPr>
                      <a:r>
                        <a:rPr sz="900" dirty="0">
                          <a:latin typeface="Calibri"/>
                          <a:cs typeface="Calibri"/>
                        </a:rPr>
                        <a:t>Starting</a:t>
                      </a:r>
                      <a:r>
                        <a:rPr sz="900" spc="-50" dirty="0">
                          <a:latin typeface="Calibri"/>
                          <a:cs typeface="Calibri"/>
                        </a:rPr>
                        <a:t> </a:t>
                      </a:r>
                      <a:r>
                        <a:rPr sz="900" dirty="0">
                          <a:latin typeface="Calibri"/>
                          <a:cs typeface="Calibri"/>
                        </a:rPr>
                        <a:t>on</a:t>
                      </a:r>
                      <a:r>
                        <a:rPr sz="900" spc="-10" dirty="0">
                          <a:latin typeface="Calibri"/>
                          <a:cs typeface="Calibri"/>
                        </a:rPr>
                        <a:t> Workforce</a:t>
                      </a:r>
                      <a:r>
                        <a:rPr sz="900" spc="-5" dirty="0">
                          <a:latin typeface="Calibri"/>
                          <a:cs typeface="Calibri"/>
                        </a:rPr>
                        <a:t> </a:t>
                      </a:r>
                      <a:r>
                        <a:rPr sz="900" spc="-20" dirty="0">
                          <a:latin typeface="Calibri"/>
                          <a:cs typeface="Calibri"/>
                        </a:rPr>
                        <a:t>Data</a:t>
                      </a:r>
                      <a:endParaRPr sz="900">
                        <a:latin typeface="Calibri"/>
                        <a:cs typeface="Calibri"/>
                      </a:endParaRPr>
                    </a:p>
                  </a:txBody>
                  <a:tcPr marL="0" marR="0" marT="11906" marB="0">
                    <a:lnR w="12700">
                      <a:solidFill>
                        <a:srgbClr val="E7E6E6"/>
                      </a:solidFill>
                      <a:prstDash val="solid"/>
                    </a:lnR>
                    <a:lnT w="12700">
                      <a:solidFill>
                        <a:srgbClr val="E7E6E6"/>
                      </a:solidFill>
                      <a:prstDash val="solid"/>
                    </a:lnT>
                    <a:lnB w="12700">
                      <a:solidFill>
                        <a:srgbClr val="E7E6E6"/>
                      </a:solidFill>
                      <a:prstDash val="solid"/>
                    </a:lnB>
                    <a:solidFill>
                      <a:srgbClr val="7BC5E2"/>
                    </a:solidFill>
                  </a:tcPr>
                </a:tc>
                <a:tc>
                  <a:txBody>
                    <a:bodyPr/>
                    <a:lstStyle/>
                    <a:p>
                      <a:pPr marL="105410">
                        <a:lnSpc>
                          <a:spcPts val="1670"/>
                        </a:lnSpc>
                      </a:pPr>
                      <a:r>
                        <a:rPr sz="1100" dirty="0">
                          <a:latin typeface="Calibri"/>
                          <a:cs typeface="Calibri"/>
                        </a:rPr>
                        <a:t>People</a:t>
                      </a:r>
                      <a:r>
                        <a:rPr sz="1100" spc="-40" dirty="0">
                          <a:latin typeface="Calibri"/>
                          <a:cs typeface="Calibri"/>
                        </a:rPr>
                        <a:t> </a:t>
                      </a:r>
                      <a:r>
                        <a:rPr sz="1100" spc="-10" dirty="0">
                          <a:latin typeface="Calibri"/>
                          <a:cs typeface="Calibri"/>
                        </a:rPr>
                        <a:t>Analytics</a:t>
                      </a:r>
                      <a:endParaRPr sz="1100">
                        <a:latin typeface="Calibri"/>
                        <a:cs typeface="Calibri"/>
                      </a:endParaRPr>
                    </a:p>
                  </a:txBody>
                  <a:tcPr marL="0" marR="0" marT="0" marB="0">
                    <a:lnL w="12700">
                      <a:solidFill>
                        <a:srgbClr val="E7E6E6"/>
                      </a:solidFill>
                      <a:prstDash val="solid"/>
                    </a:lnL>
                    <a:solidFill>
                      <a:srgbClr val="E7E6E6"/>
                    </a:solidFill>
                  </a:tcPr>
                </a:tc>
                <a:extLst>
                  <a:ext uri="{0D108BD9-81ED-4DB2-BD59-A6C34878D82A}">
                    <a16:rowId xmlns:a16="http://schemas.microsoft.com/office/drawing/2014/main" val="10000"/>
                  </a:ext>
                </a:extLst>
              </a:tr>
            </a:tbl>
          </a:graphicData>
        </a:graphic>
      </p:graphicFrame>
      <p:sp>
        <p:nvSpPr>
          <p:cNvPr id="20" name="object 20"/>
          <p:cNvSpPr txBox="1"/>
          <p:nvPr/>
        </p:nvSpPr>
        <p:spPr>
          <a:xfrm>
            <a:off x="2792350" y="4490847"/>
            <a:ext cx="6198869" cy="162063"/>
          </a:xfrm>
          <a:prstGeom prst="rect">
            <a:avLst/>
          </a:prstGeom>
          <a:solidFill>
            <a:srgbClr val="7BC5E2"/>
          </a:solidFill>
          <a:ln w="12700">
            <a:solidFill>
              <a:srgbClr val="E7E6E6"/>
            </a:solidFill>
          </a:ln>
        </p:spPr>
        <p:txBody>
          <a:bodyPr vert="horz" wrap="square" lIns="0" tIns="476" rIns="0" bIns="0" rtlCol="0">
            <a:spAutoFit/>
          </a:bodyPr>
          <a:lstStyle/>
          <a:p>
            <a:pPr algn="ctr" defTabSz="685800">
              <a:spcBef>
                <a:spcPts val="4"/>
              </a:spcBef>
              <a:buClrTx/>
            </a:pPr>
            <a:r>
              <a:rPr sz="1050" spc="-8" dirty="0">
                <a:solidFill>
                  <a:sysClr val="windowText" lastClr="000000"/>
                </a:solidFill>
                <a:latin typeface="Calibri"/>
                <a:cs typeface="Calibri"/>
              </a:rPr>
              <a:t>Intranet</a:t>
            </a:r>
            <a:endParaRPr sz="1050">
              <a:solidFill>
                <a:sysClr val="windowText" lastClr="000000"/>
              </a:solidFill>
              <a:latin typeface="Calibri"/>
              <a:cs typeface="Calibri"/>
            </a:endParaRPr>
          </a:p>
        </p:txBody>
      </p:sp>
      <p:sp>
        <p:nvSpPr>
          <p:cNvPr id="21" name="object 21"/>
          <p:cNvSpPr txBox="1"/>
          <p:nvPr/>
        </p:nvSpPr>
        <p:spPr>
          <a:xfrm>
            <a:off x="112072" y="2457017"/>
            <a:ext cx="422434" cy="239970"/>
          </a:xfrm>
          <a:prstGeom prst="rect">
            <a:avLst/>
          </a:prstGeom>
        </p:spPr>
        <p:txBody>
          <a:bodyPr vert="horz" wrap="square" lIns="0" tIns="9049" rIns="0" bIns="0" rtlCol="0">
            <a:spAutoFit/>
          </a:bodyPr>
          <a:lstStyle/>
          <a:p>
            <a:pPr marL="44768" marR="3810" indent="-35719" defTabSz="685800">
              <a:spcBef>
                <a:spcPts val="71"/>
              </a:spcBef>
              <a:buClrTx/>
            </a:pPr>
            <a:r>
              <a:rPr sz="750" i="1" dirty="0">
                <a:solidFill>
                  <a:sysClr val="windowText" lastClr="000000"/>
                </a:solidFill>
                <a:latin typeface="Calibri"/>
                <a:cs typeface="Calibri"/>
              </a:rPr>
              <a:t>HR</a:t>
            </a:r>
            <a:r>
              <a:rPr sz="750" i="1" spc="-11" dirty="0">
                <a:solidFill>
                  <a:sysClr val="windowText" lastClr="000000"/>
                </a:solidFill>
                <a:latin typeface="Calibri"/>
                <a:cs typeface="Calibri"/>
              </a:rPr>
              <a:t> </a:t>
            </a:r>
            <a:r>
              <a:rPr sz="750" i="1" spc="-8" dirty="0">
                <a:solidFill>
                  <a:sysClr val="windowText" lastClr="000000"/>
                </a:solidFill>
                <a:latin typeface="Calibri"/>
                <a:cs typeface="Calibri"/>
              </a:rPr>
              <a:t>Service Modules</a:t>
            </a:r>
            <a:endParaRPr sz="750">
              <a:solidFill>
                <a:sysClr val="windowText" lastClr="000000"/>
              </a:solidFill>
              <a:latin typeface="Calibri"/>
              <a:cs typeface="Calibri"/>
            </a:endParaRPr>
          </a:p>
        </p:txBody>
      </p:sp>
      <p:sp>
        <p:nvSpPr>
          <p:cNvPr id="22" name="object 22"/>
          <p:cNvSpPr txBox="1"/>
          <p:nvPr/>
        </p:nvSpPr>
        <p:spPr>
          <a:xfrm>
            <a:off x="133038" y="3619542"/>
            <a:ext cx="323850" cy="124554"/>
          </a:xfrm>
          <a:prstGeom prst="rect">
            <a:avLst/>
          </a:prstGeom>
        </p:spPr>
        <p:txBody>
          <a:bodyPr vert="horz" wrap="square" lIns="0" tIns="9049" rIns="0" bIns="0" rtlCol="0">
            <a:spAutoFit/>
          </a:bodyPr>
          <a:lstStyle/>
          <a:p>
            <a:pPr marL="9525" defTabSz="685800">
              <a:spcBef>
                <a:spcPts val="71"/>
              </a:spcBef>
              <a:buClrTx/>
            </a:pPr>
            <a:r>
              <a:rPr sz="750" i="1" spc="-8" dirty="0">
                <a:solidFill>
                  <a:sysClr val="windowText" lastClr="000000"/>
                </a:solidFill>
                <a:latin typeface="Calibri"/>
                <a:cs typeface="Calibri"/>
              </a:rPr>
              <a:t>Records</a:t>
            </a:r>
            <a:endParaRPr sz="750">
              <a:solidFill>
                <a:sysClr val="windowText" lastClr="000000"/>
              </a:solidFill>
              <a:latin typeface="Calibri"/>
              <a:cs typeface="Calibri"/>
            </a:endParaRPr>
          </a:p>
        </p:txBody>
      </p:sp>
      <p:sp>
        <p:nvSpPr>
          <p:cNvPr id="23" name="object 23"/>
          <p:cNvSpPr txBox="1"/>
          <p:nvPr/>
        </p:nvSpPr>
        <p:spPr>
          <a:xfrm>
            <a:off x="133038" y="3915058"/>
            <a:ext cx="322898" cy="124554"/>
          </a:xfrm>
          <a:prstGeom prst="rect">
            <a:avLst/>
          </a:prstGeom>
        </p:spPr>
        <p:txBody>
          <a:bodyPr vert="horz" wrap="square" lIns="0" tIns="9049" rIns="0" bIns="0" rtlCol="0">
            <a:spAutoFit/>
          </a:bodyPr>
          <a:lstStyle/>
          <a:p>
            <a:pPr marL="9525" defTabSz="685800">
              <a:spcBef>
                <a:spcPts val="71"/>
              </a:spcBef>
              <a:buClrTx/>
            </a:pPr>
            <a:r>
              <a:rPr sz="750" i="1" spc="-8" dirty="0">
                <a:solidFill>
                  <a:sysClr val="windowText" lastClr="000000"/>
                </a:solidFill>
                <a:latin typeface="Calibri"/>
                <a:cs typeface="Calibri"/>
              </a:rPr>
              <a:t>Support</a:t>
            </a:r>
            <a:endParaRPr sz="750">
              <a:solidFill>
                <a:sysClr val="windowText" lastClr="000000"/>
              </a:solidFill>
              <a:latin typeface="Calibri"/>
              <a:cs typeface="Calibri"/>
            </a:endParaRPr>
          </a:p>
        </p:txBody>
      </p:sp>
      <p:sp>
        <p:nvSpPr>
          <p:cNvPr id="24" name="object 24"/>
          <p:cNvSpPr txBox="1"/>
          <p:nvPr/>
        </p:nvSpPr>
        <p:spPr>
          <a:xfrm>
            <a:off x="45190" y="4142365"/>
            <a:ext cx="451961" cy="239970"/>
          </a:xfrm>
          <a:prstGeom prst="rect">
            <a:avLst/>
          </a:prstGeom>
        </p:spPr>
        <p:txBody>
          <a:bodyPr vert="horz" wrap="square" lIns="0" tIns="9049" rIns="0" bIns="0" rtlCol="0">
            <a:spAutoFit/>
          </a:bodyPr>
          <a:lstStyle/>
          <a:p>
            <a:pPr marL="36671" marR="3810" indent="-27623" defTabSz="685800">
              <a:spcBef>
                <a:spcPts val="71"/>
              </a:spcBef>
              <a:buClrTx/>
            </a:pPr>
            <a:r>
              <a:rPr sz="750" i="1" spc="-8" dirty="0">
                <a:solidFill>
                  <a:sysClr val="windowText" lastClr="000000"/>
                </a:solidFill>
                <a:latin typeface="Calibri"/>
                <a:cs typeface="Calibri"/>
              </a:rPr>
              <a:t>Analytics</a:t>
            </a:r>
            <a:r>
              <a:rPr sz="750" i="1" spc="15" dirty="0">
                <a:solidFill>
                  <a:sysClr val="windowText" lastClr="000000"/>
                </a:solidFill>
                <a:latin typeface="Calibri"/>
                <a:cs typeface="Calibri"/>
              </a:rPr>
              <a:t> </a:t>
            </a:r>
            <a:r>
              <a:rPr sz="750" i="1" spc="-38" dirty="0">
                <a:solidFill>
                  <a:sysClr val="windowText" lastClr="000000"/>
                </a:solidFill>
                <a:latin typeface="Calibri"/>
                <a:cs typeface="Calibri"/>
              </a:rPr>
              <a:t>&amp;</a:t>
            </a:r>
            <a:r>
              <a:rPr sz="750" i="1" spc="-8" dirty="0">
                <a:solidFill>
                  <a:sysClr val="windowText" lastClr="000000"/>
                </a:solidFill>
                <a:latin typeface="Calibri"/>
                <a:cs typeface="Calibri"/>
              </a:rPr>
              <a:t> Reporting</a:t>
            </a:r>
            <a:endParaRPr sz="750">
              <a:solidFill>
                <a:sysClr val="windowText" lastClr="000000"/>
              </a:solidFill>
              <a:latin typeface="Calibri"/>
              <a:cs typeface="Calibri"/>
            </a:endParaRPr>
          </a:p>
        </p:txBody>
      </p:sp>
      <p:sp>
        <p:nvSpPr>
          <p:cNvPr id="25" name="object 25"/>
          <p:cNvSpPr txBox="1"/>
          <p:nvPr/>
        </p:nvSpPr>
        <p:spPr>
          <a:xfrm>
            <a:off x="16634" y="4574872"/>
            <a:ext cx="510540" cy="239970"/>
          </a:xfrm>
          <a:prstGeom prst="rect">
            <a:avLst/>
          </a:prstGeom>
        </p:spPr>
        <p:txBody>
          <a:bodyPr vert="horz" wrap="square" lIns="0" tIns="9049" rIns="0" bIns="0" rtlCol="0">
            <a:spAutoFit/>
          </a:bodyPr>
          <a:lstStyle/>
          <a:p>
            <a:pPr marL="9525" marR="3810" indent="59055" defTabSz="685800">
              <a:spcBef>
                <a:spcPts val="71"/>
              </a:spcBef>
              <a:buClrTx/>
            </a:pPr>
            <a:r>
              <a:rPr sz="750" i="1" dirty="0">
                <a:solidFill>
                  <a:sysClr val="windowText" lastClr="000000"/>
                </a:solidFill>
                <a:latin typeface="Calibri"/>
                <a:cs typeface="Calibri"/>
              </a:rPr>
              <a:t>Comms</a:t>
            </a:r>
            <a:r>
              <a:rPr sz="750" i="1" spc="-34" dirty="0">
                <a:solidFill>
                  <a:sysClr val="windowText" lastClr="000000"/>
                </a:solidFill>
                <a:latin typeface="Calibri"/>
                <a:cs typeface="Calibri"/>
              </a:rPr>
              <a:t> </a:t>
            </a:r>
            <a:r>
              <a:rPr sz="750" i="1" spc="-38" dirty="0">
                <a:solidFill>
                  <a:sysClr val="windowText" lastClr="000000"/>
                </a:solidFill>
                <a:latin typeface="Calibri"/>
                <a:cs typeface="Calibri"/>
              </a:rPr>
              <a:t>&amp;</a:t>
            </a:r>
            <a:r>
              <a:rPr sz="750" i="1" spc="-8" dirty="0">
                <a:solidFill>
                  <a:sysClr val="windowText" lastClr="000000"/>
                </a:solidFill>
                <a:latin typeface="Calibri"/>
                <a:cs typeface="Calibri"/>
              </a:rPr>
              <a:t> Presentation</a:t>
            </a:r>
            <a:endParaRPr sz="750">
              <a:solidFill>
                <a:sysClr val="windowText" lastClr="000000"/>
              </a:solidFill>
              <a:latin typeface="Calibri"/>
              <a:cs typeface="Calibri"/>
            </a:endParaRPr>
          </a:p>
        </p:txBody>
      </p:sp>
      <p:sp>
        <p:nvSpPr>
          <p:cNvPr id="26" name="object 26"/>
          <p:cNvSpPr txBox="1"/>
          <p:nvPr/>
        </p:nvSpPr>
        <p:spPr>
          <a:xfrm>
            <a:off x="1368881" y="4524396"/>
            <a:ext cx="560070" cy="131703"/>
          </a:xfrm>
          <a:prstGeom prst="rect">
            <a:avLst/>
          </a:prstGeom>
        </p:spPr>
        <p:txBody>
          <a:bodyPr vert="horz" wrap="square" lIns="0" tIns="0" rIns="0" bIns="0" rtlCol="0">
            <a:spAutoFit/>
          </a:bodyPr>
          <a:lstStyle/>
          <a:p>
            <a:pPr defTabSz="685800">
              <a:lnSpc>
                <a:spcPts val="1001"/>
              </a:lnSpc>
              <a:buClrTx/>
            </a:pPr>
            <a:r>
              <a:rPr sz="1050" dirty="0">
                <a:solidFill>
                  <a:sysClr val="windowText" lastClr="000000"/>
                </a:solidFill>
                <a:latin typeface="Calibri"/>
                <a:cs typeface="Calibri"/>
              </a:rPr>
              <a:t>SF</a:t>
            </a:r>
            <a:r>
              <a:rPr sz="1050" spc="-23" dirty="0">
                <a:solidFill>
                  <a:sysClr val="windowText" lastClr="000000"/>
                </a:solidFill>
                <a:latin typeface="Calibri"/>
                <a:cs typeface="Calibri"/>
              </a:rPr>
              <a:t> </a:t>
            </a:r>
            <a:r>
              <a:rPr sz="1050" spc="-15" dirty="0">
                <a:solidFill>
                  <a:sysClr val="windowText" lastClr="000000"/>
                </a:solidFill>
                <a:latin typeface="Calibri"/>
                <a:cs typeface="Calibri"/>
              </a:rPr>
              <a:t>Careers</a:t>
            </a:r>
            <a:endParaRPr sz="1050">
              <a:solidFill>
                <a:sysClr val="windowText" lastClr="000000"/>
              </a:solidFill>
              <a:latin typeface="Calibri"/>
              <a:cs typeface="Calibri"/>
            </a:endParaRPr>
          </a:p>
        </p:txBody>
      </p:sp>
      <p:grpSp>
        <p:nvGrpSpPr>
          <p:cNvPr id="27" name="object 27"/>
          <p:cNvGrpSpPr/>
          <p:nvPr/>
        </p:nvGrpSpPr>
        <p:grpSpPr>
          <a:xfrm>
            <a:off x="669798" y="4727257"/>
            <a:ext cx="8322469" cy="197168"/>
            <a:chOff x="893063" y="6303009"/>
            <a:chExt cx="11096625" cy="262890"/>
          </a:xfrm>
        </p:grpSpPr>
        <p:sp>
          <p:nvSpPr>
            <p:cNvPr id="28" name="object 28"/>
            <p:cNvSpPr/>
            <p:nvPr/>
          </p:nvSpPr>
          <p:spPr>
            <a:xfrm>
              <a:off x="893064" y="6309359"/>
              <a:ext cx="11096625" cy="250190"/>
            </a:xfrm>
            <a:custGeom>
              <a:avLst/>
              <a:gdLst/>
              <a:ahLst/>
              <a:cxnLst/>
              <a:rect l="l" t="t" r="r" b="b"/>
              <a:pathLst>
                <a:path w="11096625" h="250190">
                  <a:moveTo>
                    <a:pt x="11096244" y="12192"/>
                  </a:moveTo>
                  <a:lnTo>
                    <a:pt x="2609088" y="12192"/>
                  </a:lnTo>
                  <a:lnTo>
                    <a:pt x="2609088" y="0"/>
                  </a:lnTo>
                  <a:lnTo>
                    <a:pt x="1409700" y="0"/>
                  </a:lnTo>
                  <a:lnTo>
                    <a:pt x="1409700" y="12192"/>
                  </a:lnTo>
                  <a:lnTo>
                    <a:pt x="0" y="12192"/>
                  </a:lnTo>
                  <a:lnTo>
                    <a:pt x="0" y="249936"/>
                  </a:lnTo>
                  <a:lnTo>
                    <a:pt x="1409700" y="249936"/>
                  </a:lnTo>
                  <a:lnTo>
                    <a:pt x="2609088" y="249936"/>
                  </a:lnTo>
                  <a:lnTo>
                    <a:pt x="11096244" y="249936"/>
                  </a:lnTo>
                  <a:lnTo>
                    <a:pt x="11096244" y="12192"/>
                  </a:lnTo>
                  <a:close/>
                </a:path>
              </a:pathLst>
            </a:custGeom>
            <a:solidFill>
              <a:srgbClr val="E7E6E6"/>
            </a:solidFill>
          </p:spPr>
          <p:txBody>
            <a:bodyPr wrap="square" lIns="0" tIns="0" rIns="0" bIns="0" rtlCol="0"/>
            <a:lstStyle/>
            <a:p>
              <a:pPr defTabSz="685800">
                <a:buClrTx/>
              </a:pPr>
              <a:endParaRPr sz="1350">
                <a:solidFill>
                  <a:sysClr val="windowText" lastClr="000000"/>
                </a:solidFill>
              </a:endParaRPr>
            </a:p>
          </p:txBody>
        </p:sp>
        <p:sp>
          <p:nvSpPr>
            <p:cNvPr id="29" name="object 29"/>
            <p:cNvSpPr/>
            <p:nvPr/>
          </p:nvSpPr>
          <p:spPr>
            <a:xfrm>
              <a:off x="2302763" y="6309359"/>
              <a:ext cx="1199515" cy="250190"/>
            </a:xfrm>
            <a:custGeom>
              <a:avLst/>
              <a:gdLst/>
              <a:ahLst/>
              <a:cxnLst/>
              <a:rect l="l" t="t" r="r" b="b"/>
              <a:pathLst>
                <a:path w="1199514" h="250190">
                  <a:moveTo>
                    <a:pt x="0" y="0"/>
                  </a:moveTo>
                  <a:lnTo>
                    <a:pt x="1199388" y="0"/>
                  </a:lnTo>
                  <a:lnTo>
                    <a:pt x="1199388" y="249935"/>
                  </a:lnTo>
                  <a:lnTo>
                    <a:pt x="0" y="249935"/>
                  </a:lnTo>
                  <a:lnTo>
                    <a:pt x="0" y="0"/>
                  </a:lnTo>
                  <a:close/>
                </a:path>
              </a:pathLst>
            </a:custGeom>
            <a:ln w="12700">
              <a:solidFill>
                <a:srgbClr val="E7E6E6"/>
              </a:solidFill>
            </a:ln>
          </p:spPr>
          <p:txBody>
            <a:bodyPr wrap="square" lIns="0" tIns="0" rIns="0" bIns="0" rtlCol="0"/>
            <a:lstStyle/>
            <a:p>
              <a:pPr defTabSz="685800">
                <a:buClrTx/>
              </a:pPr>
              <a:endParaRPr sz="1350">
                <a:solidFill>
                  <a:sysClr val="windowText" lastClr="000000"/>
                </a:solidFill>
              </a:endParaRPr>
            </a:p>
          </p:txBody>
        </p:sp>
      </p:grpSp>
      <p:sp>
        <p:nvSpPr>
          <p:cNvPr id="30" name="object 30"/>
          <p:cNvSpPr txBox="1"/>
          <p:nvPr/>
        </p:nvSpPr>
        <p:spPr>
          <a:xfrm>
            <a:off x="669798" y="4731850"/>
            <a:ext cx="8322469" cy="171201"/>
          </a:xfrm>
          <a:prstGeom prst="rect">
            <a:avLst/>
          </a:prstGeom>
        </p:spPr>
        <p:txBody>
          <a:bodyPr vert="horz" wrap="square" lIns="0" tIns="9525" rIns="0" bIns="0" rtlCol="0">
            <a:spAutoFit/>
          </a:bodyPr>
          <a:lstStyle/>
          <a:p>
            <a:pPr marL="1151573" defTabSz="685800">
              <a:spcBef>
                <a:spcPts val="75"/>
              </a:spcBef>
              <a:buClrTx/>
              <a:tabLst>
                <a:tab pos="3539490" algn="l"/>
              </a:tabLst>
            </a:pPr>
            <a:r>
              <a:rPr sz="1350" baseline="4629" dirty="0">
                <a:solidFill>
                  <a:sysClr val="windowText" lastClr="000000"/>
                </a:solidFill>
                <a:latin typeface="Calibri"/>
                <a:cs typeface="Calibri"/>
              </a:rPr>
              <a:t>Hiring</a:t>
            </a:r>
            <a:r>
              <a:rPr sz="1350" spc="-23" baseline="4629" dirty="0">
                <a:solidFill>
                  <a:sysClr val="windowText" lastClr="000000"/>
                </a:solidFill>
                <a:latin typeface="Calibri"/>
                <a:cs typeface="Calibri"/>
              </a:rPr>
              <a:t> </a:t>
            </a:r>
            <a:r>
              <a:rPr sz="1350" spc="-11" baseline="4629" dirty="0">
                <a:solidFill>
                  <a:sysClr val="windowText" lastClr="000000"/>
                </a:solidFill>
                <a:latin typeface="Calibri"/>
                <a:cs typeface="Calibri"/>
              </a:rPr>
              <a:t>Modules</a:t>
            </a:r>
            <a:r>
              <a:rPr sz="1350" baseline="4629" dirty="0">
                <a:solidFill>
                  <a:sysClr val="windowText" lastClr="000000"/>
                </a:solidFill>
                <a:latin typeface="Calibri"/>
                <a:cs typeface="Calibri"/>
              </a:rPr>
              <a:t>	</a:t>
            </a:r>
            <a:r>
              <a:rPr sz="1050" dirty="0">
                <a:solidFill>
                  <a:sysClr val="windowText" lastClr="000000"/>
                </a:solidFill>
                <a:latin typeface="Calibri"/>
                <a:cs typeface="Calibri"/>
              </a:rPr>
              <a:t>People</a:t>
            </a:r>
            <a:r>
              <a:rPr sz="1050" spc="-34" dirty="0">
                <a:solidFill>
                  <a:sysClr val="windowText" lastClr="000000"/>
                </a:solidFill>
                <a:latin typeface="Calibri"/>
                <a:cs typeface="Calibri"/>
              </a:rPr>
              <a:t> </a:t>
            </a:r>
            <a:r>
              <a:rPr sz="1050" dirty="0">
                <a:solidFill>
                  <a:sysClr val="windowText" lastClr="000000"/>
                </a:solidFill>
                <a:latin typeface="Calibri"/>
                <a:cs typeface="Calibri"/>
              </a:rPr>
              <a:t>Analytics</a:t>
            </a:r>
            <a:r>
              <a:rPr sz="1050" spc="-26" dirty="0">
                <a:solidFill>
                  <a:sysClr val="windowText" lastClr="000000"/>
                </a:solidFill>
                <a:latin typeface="Calibri"/>
                <a:cs typeface="Calibri"/>
              </a:rPr>
              <a:t> </a:t>
            </a:r>
            <a:r>
              <a:rPr sz="1050" spc="-8" dirty="0">
                <a:solidFill>
                  <a:sysClr val="windowText" lastClr="000000"/>
                </a:solidFill>
                <a:latin typeface="Calibri"/>
                <a:cs typeface="Calibri"/>
              </a:rPr>
              <a:t>Portal</a:t>
            </a:r>
            <a:endParaRPr sz="1050">
              <a:solidFill>
                <a:sysClr val="windowText" lastClr="000000"/>
              </a:solidFill>
              <a:latin typeface="Calibri"/>
              <a:cs typeface="Calibri"/>
            </a:endParaRPr>
          </a:p>
        </p:txBody>
      </p:sp>
      <p:sp>
        <p:nvSpPr>
          <p:cNvPr id="31" name="object 31"/>
          <p:cNvSpPr txBox="1"/>
          <p:nvPr/>
        </p:nvSpPr>
        <p:spPr>
          <a:xfrm>
            <a:off x="664084" y="4490847"/>
            <a:ext cx="1962626" cy="163026"/>
          </a:xfrm>
          <a:prstGeom prst="rect">
            <a:avLst/>
          </a:prstGeom>
          <a:solidFill>
            <a:srgbClr val="E7E6E6"/>
          </a:solidFill>
        </p:spPr>
        <p:txBody>
          <a:bodyPr vert="horz" wrap="square" lIns="0" tIns="1429" rIns="0" bIns="0" rtlCol="0">
            <a:spAutoFit/>
          </a:bodyPr>
          <a:lstStyle/>
          <a:p>
            <a:pPr algn="ctr" defTabSz="685800">
              <a:spcBef>
                <a:spcPts val="11"/>
              </a:spcBef>
              <a:buClrTx/>
            </a:pPr>
            <a:r>
              <a:rPr sz="1050" dirty="0">
                <a:solidFill>
                  <a:sysClr val="windowText" lastClr="000000"/>
                </a:solidFill>
                <a:latin typeface="Calibri"/>
                <a:cs typeface="Calibri"/>
              </a:rPr>
              <a:t>SF</a:t>
            </a:r>
            <a:r>
              <a:rPr sz="1050" spc="-23" dirty="0">
                <a:solidFill>
                  <a:sysClr val="windowText" lastClr="000000"/>
                </a:solidFill>
                <a:latin typeface="Calibri"/>
                <a:cs typeface="Calibri"/>
              </a:rPr>
              <a:t> </a:t>
            </a:r>
            <a:r>
              <a:rPr sz="1050" spc="-8" dirty="0">
                <a:solidFill>
                  <a:sysClr val="windowText" lastClr="000000"/>
                </a:solidFill>
                <a:latin typeface="Calibri"/>
                <a:cs typeface="Calibri"/>
              </a:rPr>
              <a:t>Careers</a:t>
            </a:r>
            <a:endParaRPr sz="1050">
              <a:solidFill>
                <a:sysClr val="windowText" lastClr="000000"/>
              </a:solidFill>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57951" y="0"/>
            <a:ext cx="2686526" cy="5143500"/>
            <a:chOff x="8610600" y="0"/>
            <a:chExt cx="3582035" cy="6858000"/>
          </a:xfrm>
        </p:grpSpPr>
        <p:sp>
          <p:nvSpPr>
            <p:cNvPr id="3" name="object 3"/>
            <p:cNvSpPr/>
            <p:nvPr/>
          </p:nvSpPr>
          <p:spPr>
            <a:xfrm>
              <a:off x="8610600" y="0"/>
              <a:ext cx="3582035" cy="6858000"/>
            </a:xfrm>
            <a:custGeom>
              <a:avLst/>
              <a:gdLst/>
              <a:ahLst/>
              <a:cxnLst/>
              <a:rect l="l" t="t" r="r" b="b"/>
              <a:pathLst>
                <a:path w="3582034" h="6858000">
                  <a:moveTo>
                    <a:pt x="3581412" y="0"/>
                  </a:moveTo>
                  <a:lnTo>
                    <a:pt x="0" y="0"/>
                  </a:lnTo>
                  <a:lnTo>
                    <a:pt x="0" y="6858000"/>
                  </a:lnTo>
                  <a:lnTo>
                    <a:pt x="3581412" y="6858000"/>
                  </a:lnTo>
                  <a:lnTo>
                    <a:pt x="3581412" y="0"/>
                  </a:lnTo>
                  <a:close/>
                </a:path>
              </a:pathLst>
            </a:custGeom>
            <a:solidFill>
              <a:srgbClr val="A92260"/>
            </a:solidFill>
          </p:spPr>
          <p:txBody>
            <a:bodyPr wrap="square" lIns="0" tIns="0" rIns="0" bIns="0" rtlCol="0"/>
            <a:lstStyle/>
            <a:p>
              <a:pPr defTabSz="685800">
                <a:buClrTx/>
              </a:pPr>
              <a:endParaRPr sz="1350">
                <a:solidFill>
                  <a:sysClr val="windowText" lastClr="000000"/>
                </a:solidFill>
              </a:endParaRPr>
            </a:p>
          </p:txBody>
        </p:sp>
        <p:sp>
          <p:nvSpPr>
            <p:cNvPr id="4" name="object 4"/>
            <p:cNvSpPr/>
            <p:nvPr/>
          </p:nvSpPr>
          <p:spPr>
            <a:xfrm>
              <a:off x="9055024" y="2179218"/>
              <a:ext cx="2592070" cy="2561590"/>
            </a:xfrm>
            <a:custGeom>
              <a:avLst/>
              <a:gdLst/>
              <a:ahLst/>
              <a:cxnLst/>
              <a:rect l="l" t="t" r="r" b="b"/>
              <a:pathLst>
                <a:path w="2592070" h="2561590">
                  <a:moveTo>
                    <a:pt x="431660" y="1110488"/>
                  </a:moveTo>
                  <a:lnTo>
                    <a:pt x="425958" y="1060970"/>
                  </a:lnTo>
                  <a:lnTo>
                    <a:pt x="409727" y="1015530"/>
                  </a:lnTo>
                  <a:lnTo>
                    <a:pt x="384251" y="975436"/>
                  </a:lnTo>
                  <a:lnTo>
                    <a:pt x="350824" y="941997"/>
                  </a:lnTo>
                  <a:lnTo>
                    <a:pt x="310756" y="916508"/>
                  </a:lnTo>
                  <a:lnTo>
                    <a:pt x="265315" y="900264"/>
                  </a:lnTo>
                  <a:lnTo>
                    <a:pt x="215836" y="894562"/>
                  </a:lnTo>
                  <a:lnTo>
                    <a:pt x="166344" y="900264"/>
                  </a:lnTo>
                  <a:lnTo>
                    <a:pt x="120916" y="916508"/>
                  </a:lnTo>
                  <a:lnTo>
                    <a:pt x="80835" y="941997"/>
                  </a:lnTo>
                  <a:lnTo>
                    <a:pt x="47421" y="975436"/>
                  </a:lnTo>
                  <a:lnTo>
                    <a:pt x="21932" y="1015530"/>
                  </a:lnTo>
                  <a:lnTo>
                    <a:pt x="5702" y="1060970"/>
                  </a:lnTo>
                  <a:lnTo>
                    <a:pt x="0" y="1110488"/>
                  </a:lnTo>
                  <a:lnTo>
                    <a:pt x="5702" y="1159992"/>
                  </a:lnTo>
                  <a:lnTo>
                    <a:pt x="21932" y="1205445"/>
                  </a:lnTo>
                  <a:lnTo>
                    <a:pt x="47421" y="1245539"/>
                  </a:lnTo>
                  <a:lnTo>
                    <a:pt x="80835" y="1278978"/>
                  </a:lnTo>
                  <a:lnTo>
                    <a:pt x="120916" y="1304467"/>
                  </a:lnTo>
                  <a:lnTo>
                    <a:pt x="166344" y="1320711"/>
                  </a:lnTo>
                  <a:lnTo>
                    <a:pt x="215836" y="1326413"/>
                  </a:lnTo>
                  <a:lnTo>
                    <a:pt x="265315" y="1320711"/>
                  </a:lnTo>
                  <a:lnTo>
                    <a:pt x="310756" y="1304467"/>
                  </a:lnTo>
                  <a:lnTo>
                    <a:pt x="350824" y="1278978"/>
                  </a:lnTo>
                  <a:lnTo>
                    <a:pt x="384251" y="1245539"/>
                  </a:lnTo>
                  <a:lnTo>
                    <a:pt x="409727" y="1205445"/>
                  </a:lnTo>
                  <a:lnTo>
                    <a:pt x="425958" y="1159992"/>
                  </a:lnTo>
                  <a:lnTo>
                    <a:pt x="431660" y="1110488"/>
                  </a:lnTo>
                  <a:close/>
                </a:path>
                <a:path w="2592070" h="2561590">
                  <a:moveTo>
                    <a:pt x="2591524" y="0"/>
                  </a:moveTo>
                  <a:lnTo>
                    <a:pt x="185000" y="0"/>
                  </a:lnTo>
                  <a:lnTo>
                    <a:pt x="161658" y="34302"/>
                  </a:lnTo>
                  <a:lnTo>
                    <a:pt x="148463" y="72885"/>
                  </a:lnTo>
                  <a:lnTo>
                    <a:pt x="145821" y="113588"/>
                  </a:lnTo>
                  <a:lnTo>
                    <a:pt x="154165" y="154228"/>
                  </a:lnTo>
                  <a:lnTo>
                    <a:pt x="181292" y="204050"/>
                  </a:lnTo>
                  <a:lnTo>
                    <a:pt x="218528" y="235356"/>
                  </a:lnTo>
                  <a:lnTo>
                    <a:pt x="262128" y="256946"/>
                  </a:lnTo>
                  <a:lnTo>
                    <a:pt x="308330" y="277622"/>
                  </a:lnTo>
                  <a:lnTo>
                    <a:pt x="348919" y="285826"/>
                  </a:lnTo>
                  <a:lnTo>
                    <a:pt x="394335" y="280022"/>
                  </a:lnTo>
                  <a:lnTo>
                    <a:pt x="441045" y="270116"/>
                  </a:lnTo>
                  <a:lnTo>
                    <a:pt x="485495" y="266014"/>
                  </a:lnTo>
                  <a:lnTo>
                    <a:pt x="524167" y="277622"/>
                  </a:lnTo>
                  <a:lnTo>
                    <a:pt x="557898" y="307835"/>
                  </a:lnTo>
                  <a:lnTo>
                    <a:pt x="580644" y="343128"/>
                  </a:lnTo>
                  <a:lnTo>
                    <a:pt x="616508" y="420636"/>
                  </a:lnTo>
                  <a:lnTo>
                    <a:pt x="641261" y="458698"/>
                  </a:lnTo>
                  <a:lnTo>
                    <a:pt x="678332" y="493547"/>
                  </a:lnTo>
                  <a:lnTo>
                    <a:pt x="719112" y="521284"/>
                  </a:lnTo>
                  <a:lnTo>
                    <a:pt x="760857" y="547433"/>
                  </a:lnTo>
                  <a:lnTo>
                    <a:pt x="803529" y="571982"/>
                  </a:lnTo>
                  <a:lnTo>
                    <a:pt x="847051" y="594893"/>
                  </a:lnTo>
                  <a:lnTo>
                    <a:pt x="891413" y="616153"/>
                  </a:lnTo>
                  <a:lnTo>
                    <a:pt x="936536" y="635736"/>
                  </a:lnTo>
                  <a:lnTo>
                    <a:pt x="982383" y="653605"/>
                  </a:lnTo>
                  <a:lnTo>
                    <a:pt x="1028915" y="669772"/>
                  </a:lnTo>
                  <a:lnTo>
                    <a:pt x="1076071" y="684187"/>
                  </a:lnTo>
                  <a:lnTo>
                    <a:pt x="1052639" y="688022"/>
                  </a:lnTo>
                  <a:lnTo>
                    <a:pt x="1031265" y="697509"/>
                  </a:lnTo>
                  <a:lnTo>
                    <a:pt x="1012952" y="712063"/>
                  </a:lnTo>
                  <a:lnTo>
                    <a:pt x="998689" y="731062"/>
                  </a:lnTo>
                  <a:lnTo>
                    <a:pt x="863333" y="972908"/>
                  </a:lnTo>
                  <a:lnTo>
                    <a:pt x="709168" y="1099693"/>
                  </a:lnTo>
                  <a:lnTo>
                    <a:pt x="709168" y="627113"/>
                  </a:lnTo>
                  <a:lnTo>
                    <a:pt x="701890" y="591096"/>
                  </a:lnTo>
                  <a:lnTo>
                    <a:pt x="682066" y="561670"/>
                  </a:lnTo>
                  <a:lnTo>
                    <a:pt x="652665" y="541845"/>
                  </a:lnTo>
                  <a:lnTo>
                    <a:pt x="616661" y="534568"/>
                  </a:lnTo>
                  <a:lnTo>
                    <a:pt x="580656" y="541845"/>
                  </a:lnTo>
                  <a:lnTo>
                    <a:pt x="551256" y="561670"/>
                  </a:lnTo>
                  <a:lnTo>
                    <a:pt x="531431" y="591096"/>
                  </a:lnTo>
                  <a:lnTo>
                    <a:pt x="524167" y="627113"/>
                  </a:lnTo>
                  <a:lnTo>
                    <a:pt x="524167" y="1180198"/>
                  </a:lnTo>
                  <a:lnTo>
                    <a:pt x="462495" y="1246517"/>
                  </a:lnTo>
                  <a:lnTo>
                    <a:pt x="453250" y="1255776"/>
                  </a:lnTo>
                  <a:lnTo>
                    <a:pt x="452018" y="1257935"/>
                  </a:lnTo>
                  <a:lnTo>
                    <a:pt x="450164" y="1259789"/>
                  </a:lnTo>
                  <a:lnTo>
                    <a:pt x="421894" y="1305128"/>
                  </a:lnTo>
                  <a:lnTo>
                    <a:pt x="406514" y="1348740"/>
                  </a:lnTo>
                  <a:lnTo>
                    <a:pt x="400824" y="1393939"/>
                  </a:lnTo>
                  <a:lnTo>
                    <a:pt x="404660" y="1439151"/>
                  </a:lnTo>
                  <a:lnTo>
                    <a:pt x="417906" y="1482737"/>
                  </a:lnTo>
                  <a:lnTo>
                    <a:pt x="440423" y="1523123"/>
                  </a:lnTo>
                  <a:lnTo>
                    <a:pt x="472059" y="1558696"/>
                  </a:lnTo>
                  <a:lnTo>
                    <a:pt x="832497" y="1881657"/>
                  </a:lnTo>
                  <a:lnTo>
                    <a:pt x="867029" y="1906955"/>
                  </a:lnTo>
                  <a:lnTo>
                    <a:pt x="843902" y="1937804"/>
                  </a:lnTo>
                  <a:lnTo>
                    <a:pt x="794880" y="1942655"/>
                  </a:lnTo>
                  <a:lnTo>
                    <a:pt x="742734" y="1957882"/>
                  </a:lnTo>
                  <a:lnTo>
                    <a:pt x="696582" y="1980628"/>
                  </a:lnTo>
                  <a:lnTo>
                    <a:pt x="665594" y="2007997"/>
                  </a:lnTo>
                  <a:lnTo>
                    <a:pt x="658901" y="2037130"/>
                  </a:lnTo>
                  <a:lnTo>
                    <a:pt x="704227" y="2179955"/>
                  </a:lnTo>
                  <a:lnTo>
                    <a:pt x="727925" y="2222843"/>
                  </a:lnTo>
                  <a:lnTo>
                    <a:pt x="764946" y="2252281"/>
                  </a:lnTo>
                  <a:lnTo>
                    <a:pt x="810298" y="2265692"/>
                  </a:lnTo>
                  <a:lnTo>
                    <a:pt x="859015" y="2260460"/>
                  </a:lnTo>
                  <a:lnTo>
                    <a:pt x="901877" y="2236749"/>
                  </a:lnTo>
                  <a:lnTo>
                    <a:pt x="931303" y="2199716"/>
                  </a:lnTo>
                  <a:lnTo>
                    <a:pt x="944702" y="2154339"/>
                  </a:lnTo>
                  <a:lnTo>
                    <a:pt x="939482" y="2105609"/>
                  </a:lnTo>
                  <a:lnTo>
                    <a:pt x="896315" y="1969579"/>
                  </a:lnTo>
                  <a:lnTo>
                    <a:pt x="919441" y="1938731"/>
                  </a:lnTo>
                  <a:lnTo>
                    <a:pt x="934466" y="1945500"/>
                  </a:lnTo>
                  <a:lnTo>
                    <a:pt x="950277" y="1950135"/>
                  </a:lnTo>
                  <a:lnTo>
                    <a:pt x="1434973" y="2051011"/>
                  </a:lnTo>
                  <a:lnTo>
                    <a:pt x="1748853" y="2345906"/>
                  </a:lnTo>
                  <a:lnTo>
                    <a:pt x="1790484" y="2371737"/>
                  </a:lnTo>
                  <a:lnTo>
                    <a:pt x="1837156" y="2379332"/>
                  </a:lnTo>
                  <a:lnTo>
                    <a:pt x="1883270" y="2368867"/>
                  </a:lnTo>
                  <a:lnTo>
                    <a:pt x="1923211" y="2340508"/>
                  </a:lnTo>
                  <a:lnTo>
                    <a:pt x="1949030" y="2298865"/>
                  </a:lnTo>
                  <a:lnTo>
                    <a:pt x="1956625" y="2252167"/>
                  </a:lnTo>
                  <a:lnTo>
                    <a:pt x="1946160" y="2206028"/>
                  </a:lnTo>
                  <a:lnTo>
                    <a:pt x="1917814" y="2166074"/>
                  </a:lnTo>
                  <a:lnTo>
                    <a:pt x="1578660" y="1847418"/>
                  </a:lnTo>
                  <a:lnTo>
                    <a:pt x="1535772" y="1821091"/>
                  </a:lnTo>
                  <a:lnTo>
                    <a:pt x="1193863" y="1748713"/>
                  </a:lnTo>
                  <a:lnTo>
                    <a:pt x="1420177" y="1456588"/>
                  </a:lnTo>
                  <a:lnTo>
                    <a:pt x="1845056" y="1511503"/>
                  </a:lnTo>
                  <a:lnTo>
                    <a:pt x="1893912" y="1507871"/>
                  </a:lnTo>
                  <a:lnTo>
                    <a:pt x="1936127" y="1486535"/>
                  </a:lnTo>
                  <a:lnTo>
                    <a:pt x="1967255" y="1450924"/>
                  </a:lnTo>
                  <a:lnTo>
                    <a:pt x="1982876" y="1404454"/>
                  </a:lnTo>
                  <a:lnTo>
                    <a:pt x="1979256" y="1355572"/>
                  </a:lnTo>
                  <a:lnTo>
                    <a:pt x="1957933" y="1313345"/>
                  </a:lnTo>
                  <a:lnTo>
                    <a:pt x="1922322" y="1282192"/>
                  </a:lnTo>
                  <a:lnTo>
                    <a:pt x="1875891" y="1266571"/>
                  </a:lnTo>
                  <a:lnTo>
                    <a:pt x="1382560" y="1204874"/>
                  </a:lnTo>
                  <a:lnTo>
                    <a:pt x="1350429" y="1205064"/>
                  </a:lnTo>
                  <a:lnTo>
                    <a:pt x="1319923" y="1213358"/>
                  </a:lnTo>
                  <a:lnTo>
                    <a:pt x="1292517" y="1229131"/>
                  </a:lnTo>
                  <a:lnTo>
                    <a:pt x="1269707" y="1251762"/>
                  </a:lnTo>
                  <a:lnTo>
                    <a:pt x="1066520" y="1511503"/>
                  </a:lnTo>
                  <a:lnTo>
                    <a:pt x="795185" y="1267193"/>
                  </a:lnTo>
                  <a:lnTo>
                    <a:pt x="1000721" y="1098499"/>
                  </a:lnTo>
                  <a:lnTo>
                    <a:pt x="1161478" y="822375"/>
                  </a:lnTo>
                  <a:lnTo>
                    <a:pt x="1172159" y="790422"/>
                  </a:lnTo>
                  <a:lnTo>
                    <a:pt x="1170876" y="757745"/>
                  </a:lnTo>
                  <a:lnTo>
                    <a:pt x="1158354" y="727544"/>
                  </a:lnTo>
                  <a:lnTo>
                    <a:pt x="1135278" y="702995"/>
                  </a:lnTo>
                  <a:lnTo>
                    <a:pt x="1265694" y="741248"/>
                  </a:lnTo>
                  <a:lnTo>
                    <a:pt x="1322501" y="756437"/>
                  </a:lnTo>
                  <a:lnTo>
                    <a:pt x="1377772" y="769505"/>
                  </a:lnTo>
                  <a:lnTo>
                    <a:pt x="1533220" y="802208"/>
                  </a:lnTo>
                  <a:lnTo>
                    <a:pt x="1581251" y="813028"/>
                  </a:lnTo>
                  <a:lnTo>
                    <a:pt x="1627212" y="824839"/>
                  </a:lnTo>
                  <a:lnTo>
                    <a:pt x="1671015" y="838288"/>
                  </a:lnTo>
                  <a:lnTo>
                    <a:pt x="1712531" y="853973"/>
                  </a:lnTo>
                  <a:lnTo>
                    <a:pt x="1751660" y="872540"/>
                  </a:lnTo>
                  <a:lnTo>
                    <a:pt x="1788325" y="894600"/>
                  </a:lnTo>
                  <a:lnTo>
                    <a:pt x="1822399" y="920788"/>
                  </a:lnTo>
                  <a:lnTo>
                    <a:pt x="1853768" y="951725"/>
                  </a:lnTo>
                  <a:lnTo>
                    <a:pt x="1882355" y="988021"/>
                  </a:lnTo>
                  <a:lnTo>
                    <a:pt x="1898650" y="1009599"/>
                  </a:lnTo>
                  <a:lnTo>
                    <a:pt x="1918906" y="1034986"/>
                  </a:lnTo>
                  <a:lnTo>
                    <a:pt x="1964867" y="1099299"/>
                  </a:lnTo>
                  <a:lnTo>
                    <a:pt x="1987359" y="1139278"/>
                  </a:lnTo>
                  <a:lnTo>
                    <a:pt x="2007387" y="1185151"/>
                  </a:lnTo>
                  <a:lnTo>
                    <a:pt x="2023325" y="1237449"/>
                  </a:lnTo>
                  <a:lnTo>
                    <a:pt x="2033574" y="1296708"/>
                  </a:lnTo>
                  <a:lnTo>
                    <a:pt x="2036521" y="1363433"/>
                  </a:lnTo>
                  <a:lnTo>
                    <a:pt x="2028659" y="1423720"/>
                  </a:lnTo>
                  <a:lnTo>
                    <a:pt x="2011426" y="1469783"/>
                  </a:lnTo>
                  <a:lnTo>
                    <a:pt x="1974062" y="1537893"/>
                  </a:lnTo>
                  <a:lnTo>
                    <a:pt x="1966531" y="1569224"/>
                  </a:lnTo>
                  <a:lnTo>
                    <a:pt x="1993912" y="1636433"/>
                  </a:lnTo>
                  <a:lnTo>
                    <a:pt x="2019427" y="1665947"/>
                  </a:lnTo>
                  <a:lnTo>
                    <a:pt x="2050415" y="1694408"/>
                  </a:lnTo>
                  <a:lnTo>
                    <a:pt x="2085860" y="1722678"/>
                  </a:lnTo>
                  <a:lnTo>
                    <a:pt x="2166162" y="1782254"/>
                  </a:lnTo>
                  <a:lnTo>
                    <a:pt x="2209025" y="1815312"/>
                  </a:lnTo>
                  <a:lnTo>
                    <a:pt x="2252357" y="1851736"/>
                  </a:lnTo>
                  <a:lnTo>
                    <a:pt x="2288095" y="1888401"/>
                  </a:lnTo>
                  <a:lnTo>
                    <a:pt x="2318601" y="1929434"/>
                  </a:lnTo>
                  <a:lnTo>
                    <a:pt x="2344128" y="1973795"/>
                  </a:lnTo>
                  <a:lnTo>
                    <a:pt x="2364917" y="2020493"/>
                  </a:lnTo>
                  <a:lnTo>
                    <a:pt x="2381212" y="2068461"/>
                  </a:lnTo>
                  <a:lnTo>
                    <a:pt x="2393277" y="2116709"/>
                  </a:lnTo>
                  <a:lnTo>
                    <a:pt x="2401354" y="2164181"/>
                  </a:lnTo>
                  <a:lnTo>
                    <a:pt x="2405684" y="2209876"/>
                  </a:lnTo>
                  <a:lnTo>
                    <a:pt x="2406523" y="2252751"/>
                  </a:lnTo>
                  <a:lnTo>
                    <a:pt x="2403094" y="2308021"/>
                  </a:lnTo>
                  <a:lnTo>
                    <a:pt x="2398814" y="2361819"/>
                  </a:lnTo>
                  <a:lnTo>
                    <a:pt x="2399334" y="2412657"/>
                  </a:lnTo>
                  <a:lnTo>
                    <a:pt x="2410295" y="2459050"/>
                  </a:lnTo>
                  <a:lnTo>
                    <a:pt x="2437358" y="2499525"/>
                  </a:lnTo>
                  <a:lnTo>
                    <a:pt x="2471331" y="2525052"/>
                  </a:lnTo>
                  <a:lnTo>
                    <a:pt x="2508961" y="2544076"/>
                  </a:lnTo>
                  <a:lnTo>
                    <a:pt x="2549321" y="2556256"/>
                  </a:lnTo>
                  <a:lnTo>
                    <a:pt x="2591524" y="2561221"/>
                  </a:lnTo>
                  <a:lnTo>
                    <a:pt x="2591524" y="0"/>
                  </a:lnTo>
                  <a:close/>
                </a:path>
              </a:pathLst>
            </a:custGeom>
            <a:solidFill>
              <a:srgbClr val="FFFFFF"/>
            </a:solidFill>
          </p:spPr>
          <p:txBody>
            <a:bodyPr wrap="square" lIns="0" tIns="0" rIns="0" bIns="0" rtlCol="0"/>
            <a:lstStyle/>
            <a:p>
              <a:pPr defTabSz="685800">
                <a:buClrTx/>
              </a:pPr>
              <a:endParaRPr sz="1350">
                <a:solidFill>
                  <a:sysClr val="windowText" lastClr="000000"/>
                </a:solidFill>
              </a:endParaRPr>
            </a:p>
          </p:txBody>
        </p:sp>
      </p:grpSp>
      <p:sp>
        <p:nvSpPr>
          <p:cNvPr id="5" name="object 5"/>
          <p:cNvSpPr txBox="1">
            <a:spLocks noGrp="1"/>
          </p:cNvSpPr>
          <p:nvPr>
            <p:ph type="title"/>
          </p:nvPr>
        </p:nvSpPr>
        <p:spPr>
          <a:xfrm>
            <a:off x="687704" y="2056979"/>
            <a:ext cx="2891790" cy="1344759"/>
          </a:xfrm>
          <a:prstGeom prst="rect">
            <a:avLst/>
          </a:prstGeom>
        </p:spPr>
        <p:txBody>
          <a:bodyPr vert="horz" wrap="square" lIns="0" tIns="87154" rIns="0" bIns="0" rtlCol="0">
            <a:spAutoFit/>
          </a:bodyPr>
          <a:lstStyle/>
          <a:p>
            <a:pPr marL="9525" marR="3810">
              <a:lnSpc>
                <a:spcPts val="4860"/>
              </a:lnSpc>
              <a:spcBef>
                <a:spcPts val="686"/>
              </a:spcBef>
            </a:pPr>
            <a:r>
              <a:rPr sz="4500" spc="-34" dirty="0">
                <a:solidFill>
                  <a:srgbClr val="13495E"/>
                </a:solidFill>
              </a:rPr>
              <a:t>Problem</a:t>
            </a:r>
            <a:r>
              <a:rPr sz="4500" spc="-210" dirty="0">
                <a:solidFill>
                  <a:srgbClr val="13495E"/>
                </a:solidFill>
              </a:rPr>
              <a:t> </a:t>
            </a:r>
            <a:r>
              <a:rPr sz="4500" spc="-34" dirty="0">
                <a:solidFill>
                  <a:srgbClr val="13495E"/>
                </a:solidFill>
              </a:rPr>
              <a:t>and </a:t>
            </a:r>
            <a:r>
              <a:rPr sz="4500" spc="-8" dirty="0">
                <a:solidFill>
                  <a:srgbClr val="13495E"/>
                </a:solidFill>
              </a:rPr>
              <a:t>opportunity</a:t>
            </a:r>
            <a:endParaRPr sz="4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1152" y="377190"/>
            <a:ext cx="754380" cy="754380"/>
          </a:xfrm>
          <a:prstGeom prst="rect">
            <a:avLst/>
          </a:prstGeom>
        </p:spPr>
      </p:pic>
      <p:sp>
        <p:nvSpPr>
          <p:cNvPr id="3" name="object 3"/>
          <p:cNvSpPr txBox="1">
            <a:spLocks noGrp="1"/>
          </p:cNvSpPr>
          <p:nvPr>
            <p:ph type="title"/>
          </p:nvPr>
        </p:nvSpPr>
        <p:spPr>
          <a:xfrm>
            <a:off x="772556" y="166336"/>
            <a:ext cx="5814299" cy="738587"/>
          </a:xfrm>
          <a:prstGeom prst="rect">
            <a:avLst/>
          </a:prstGeom>
        </p:spPr>
        <p:txBody>
          <a:bodyPr vert="horz" wrap="square" lIns="0" tIns="228524" rIns="0" bIns="0" rtlCol="0">
            <a:spAutoFit/>
          </a:bodyPr>
          <a:lstStyle/>
          <a:p>
            <a:pPr marL="125730">
              <a:spcBef>
                <a:spcPts val="79"/>
              </a:spcBef>
            </a:pPr>
            <a:r>
              <a:rPr sz="3300" spc="-30" dirty="0"/>
              <a:t>Problem</a:t>
            </a:r>
            <a:r>
              <a:rPr sz="3300" spc="-153" dirty="0"/>
              <a:t> </a:t>
            </a:r>
            <a:r>
              <a:rPr sz="3300" spc="-23" dirty="0"/>
              <a:t>descriptions</a:t>
            </a:r>
            <a:endParaRPr sz="3300"/>
          </a:p>
        </p:txBody>
      </p:sp>
      <p:sp>
        <p:nvSpPr>
          <p:cNvPr id="4" name="object 4"/>
          <p:cNvSpPr txBox="1"/>
          <p:nvPr/>
        </p:nvSpPr>
        <p:spPr>
          <a:xfrm>
            <a:off x="628650" y="1377315"/>
            <a:ext cx="3771900" cy="382797"/>
          </a:xfrm>
          <a:prstGeom prst="rect">
            <a:avLst/>
          </a:prstGeom>
          <a:solidFill>
            <a:srgbClr val="13485E"/>
          </a:solidFill>
        </p:spPr>
        <p:txBody>
          <a:bodyPr vert="horz" wrap="square" lIns="0" tIns="81915" rIns="0" bIns="0" rtlCol="0">
            <a:spAutoFit/>
          </a:bodyPr>
          <a:lstStyle/>
          <a:p>
            <a:pPr marL="68580" defTabSz="685800">
              <a:spcBef>
                <a:spcPts val="645"/>
              </a:spcBef>
              <a:buClrTx/>
            </a:pPr>
            <a:r>
              <a:rPr sz="1950" b="1" dirty="0">
                <a:solidFill>
                  <a:srgbClr val="FFFFFF"/>
                </a:solidFill>
                <a:latin typeface="Calibri"/>
                <a:cs typeface="Calibri"/>
              </a:rPr>
              <a:t>Onboarding</a:t>
            </a:r>
            <a:r>
              <a:rPr sz="1950" b="1" spc="-26" dirty="0">
                <a:solidFill>
                  <a:srgbClr val="FFFFFF"/>
                </a:solidFill>
                <a:latin typeface="Calibri"/>
                <a:cs typeface="Calibri"/>
              </a:rPr>
              <a:t> </a:t>
            </a:r>
            <a:r>
              <a:rPr sz="1950" b="1" dirty="0">
                <a:solidFill>
                  <a:srgbClr val="FFFFFF"/>
                </a:solidFill>
                <a:latin typeface="Calibri"/>
                <a:cs typeface="Calibri"/>
              </a:rPr>
              <a:t>&amp;</a:t>
            </a:r>
            <a:r>
              <a:rPr sz="1950" b="1" spc="-38" dirty="0">
                <a:solidFill>
                  <a:srgbClr val="FFFFFF"/>
                </a:solidFill>
                <a:latin typeface="Calibri"/>
                <a:cs typeface="Calibri"/>
              </a:rPr>
              <a:t> </a:t>
            </a:r>
            <a:r>
              <a:rPr sz="1950" b="1" dirty="0">
                <a:solidFill>
                  <a:srgbClr val="FFFFFF"/>
                </a:solidFill>
                <a:latin typeface="Calibri"/>
                <a:cs typeface="Calibri"/>
              </a:rPr>
              <a:t>Electronic</a:t>
            </a:r>
            <a:r>
              <a:rPr sz="1950" b="1" spc="-38" dirty="0">
                <a:solidFill>
                  <a:srgbClr val="FFFFFF"/>
                </a:solidFill>
                <a:latin typeface="Calibri"/>
                <a:cs typeface="Calibri"/>
              </a:rPr>
              <a:t> </a:t>
            </a:r>
            <a:r>
              <a:rPr sz="1950" b="1" spc="-8" dirty="0">
                <a:solidFill>
                  <a:srgbClr val="FFFFFF"/>
                </a:solidFill>
                <a:latin typeface="Calibri"/>
                <a:cs typeface="Calibri"/>
              </a:rPr>
              <a:t>Records</a:t>
            </a:r>
            <a:endParaRPr sz="1950">
              <a:solidFill>
                <a:sysClr val="windowText" lastClr="000000"/>
              </a:solidFill>
              <a:latin typeface="Calibri"/>
              <a:cs typeface="Calibri"/>
            </a:endParaRPr>
          </a:p>
        </p:txBody>
      </p:sp>
      <p:sp>
        <p:nvSpPr>
          <p:cNvPr id="5" name="object 5"/>
          <p:cNvSpPr txBox="1"/>
          <p:nvPr/>
        </p:nvSpPr>
        <p:spPr>
          <a:xfrm>
            <a:off x="628650" y="1977390"/>
            <a:ext cx="3771900" cy="2615075"/>
          </a:xfrm>
          <a:prstGeom prst="rect">
            <a:avLst/>
          </a:prstGeom>
          <a:solidFill>
            <a:srgbClr val="13485E"/>
          </a:solidFill>
          <a:ln w="12700">
            <a:solidFill>
              <a:srgbClr val="0A3343"/>
            </a:solidFill>
          </a:ln>
        </p:spPr>
        <p:txBody>
          <a:bodyPr vert="horz" wrap="square" lIns="0" tIns="0" rIns="0" bIns="0" rtlCol="0">
            <a:spAutoFit/>
          </a:bodyPr>
          <a:lstStyle/>
          <a:p>
            <a:pPr marL="239554" indent="-170974" defTabSz="685800">
              <a:lnSpc>
                <a:spcPts val="1429"/>
              </a:lnSpc>
              <a:buClr>
                <a:srgbClr val="F05B2A"/>
              </a:buClr>
              <a:buFont typeface="Arial"/>
              <a:buChar char="•"/>
              <a:tabLst>
                <a:tab pos="239554" algn="l"/>
              </a:tabLst>
            </a:pPr>
            <a:r>
              <a:rPr sz="1500" dirty="0">
                <a:solidFill>
                  <a:srgbClr val="FFFFFF"/>
                </a:solidFill>
                <a:latin typeface="Calibri"/>
                <a:cs typeface="Calibri"/>
              </a:rPr>
              <a:t>Personnel</a:t>
            </a:r>
            <a:r>
              <a:rPr sz="1500" spc="-38" dirty="0">
                <a:solidFill>
                  <a:srgbClr val="FFFFFF"/>
                </a:solidFill>
                <a:latin typeface="Calibri"/>
                <a:cs typeface="Calibri"/>
              </a:rPr>
              <a:t> </a:t>
            </a:r>
            <a:r>
              <a:rPr sz="1500" dirty="0">
                <a:solidFill>
                  <a:srgbClr val="FFFFFF"/>
                </a:solidFill>
                <a:latin typeface="Calibri"/>
                <a:cs typeface="Calibri"/>
              </a:rPr>
              <a:t>files</a:t>
            </a:r>
            <a:r>
              <a:rPr sz="1500" spc="-23" dirty="0">
                <a:solidFill>
                  <a:srgbClr val="FFFFFF"/>
                </a:solidFill>
                <a:latin typeface="Calibri"/>
                <a:cs typeface="Calibri"/>
              </a:rPr>
              <a:t> </a:t>
            </a:r>
            <a:r>
              <a:rPr sz="1500" dirty="0">
                <a:solidFill>
                  <a:srgbClr val="FFFFFF"/>
                </a:solidFill>
                <a:latin typeface="Calibri"/>
                <a:cs typeface="Calibri"/>
              </a:rPr>
              <a:t>are</a:t>
            </a:r>
            <a:r>
              <a:rPr sz="1500" spc="-34" dirty="0">
                <a:solidFill>
                  <a:srgbClr val="FFFFFF"/>
                </a:solidFill>
                <a:latin typeface="Calibri"/>
                <a:cs typeface="Calibri"/>
              </a:rPr>
              <a:t> </a:t>
            </a:r>
            <a:r>
              <a:rPr sz="1500" spc="-8" dirty="0">
                <a:solidFill>
                  <a:srgbClr val="FFFFFF"/>
                </a:solidFill>
                <a:latin typeface="Calibri"/>
                <a:cs typeface="Calibri"/>
              </a:rPr>
              <a:t>paper:</a:t>
            </a:r>
            <a:endParaRPr sz="1500">
              <a:solidFill>
                <a:sysClr val="windowText" lastClr="000000"/>
              </a:solidFill>
              <a:latin typeface="Calibri"/>
              <a:cs typeface="Calibri"/>
            </a:endParaRPr>
          </a:p>
          <a:p>
            <a:pPr marL="582454" lvl="1" indent="-170974" defTabSz="685800">
              <a:lnSpc>
                <a:spcPts val="1448"/>
              </a:lnSpc>
              <a:buClr>
                <a:srgbClr val="F05B2A"/>
              </a:buClr>
              <a:buFont typeface="Arial"/>
              <a:buChar char="•"/>
              <a:tabLst>
                <a:tab pos="582454" algn="l"/>
              </a:tabLst>
            </a:pPr>
            <a:r>
              <a:rPr sz="1275" dirty="0">
                <a:solidFill>
                  <a:srgbClr val="FFFFFF"/>
                </a:solidFill>
                <a:latin typeface="Calibri"/>
                <a:cs typeface="Calibri"/>
              </a:rPr>
              <a:t>During</a:t>
            </a:r>
            <a:r>
              <a:rPr sz="1275" spc="-23" dirty="0">
                <a:solidFill>
                  <a:srgbClr val="FFFFFF"/>
                </a:solidFill>
                <a:latin typeface="Calibri"/>
                <a:cs typeface="Calibri"/>
              </a:rPr>
              <a:t> </a:t>
            </a:r>
            <a:r>
              <a:rPr sz="1275" spc="-8" dirty="0">
                <a:solidFill>
                  <a:srgbClr val="FFFFFF"/>
                </a:solidFill>
                <a:latin typeface="Calibri"/>
                <a:cs typeface="Calibri"/>
              </a:rPr>
              <a:t>COVID,</a:t>
            </a:r>
            <a:r>
              <a:rPr sz="1275" spc="-34" dirty="0">
                <a:solidFill>
                  <a:srgbClr val="FFFFFF"/>
                </a:solidFill>
                <a:latin typeface="Calibri"/>
                <a:cs typeface="Calibri"/>
              </a:rPr>
              <a:t> </a:t>
            </a:r>
            <a:r>
              <a:rPr sz="1275" dirty="0">
                <a:solidFill>
                  <a:srgbClr val="FFFFFF"/>
                </a:solidFill>
                <a:latin typeface="Calibri"/>
                <a:cs typeface="Calibri"/>
              </a:rPr>
              <a:t>files</a:t>
            </a:r>
            <a:r>
              <a:rPr sz="1275" spc="-15" dirty="0">
                <a:solidFill>
                  <a:srgbClr val="FFFFFF"/>
                </a:solidFill>
                <a:latin typeface="Calibri"/>
                <a:cs typeface="Calibri"/>
              </a:rPr>
              <a:t> </a:t>
            </a:r>
            <a:r>
              <a:rPr sz="1275" dirty="0">
                <a:solidFill>
                  <a:srgbClr val="FFFFFF"/>
                </a:solidFill>
                <a:latin typeface="Calibri"/>
                <a:cs typeface="Calibri"/>
              </a:rPr>
              <a:t>were</a:t>
            </a:r>
            <a:r>
              <a:rPr sz="1275" spc="-26" dirty="0">
                <a:solidFill>
                  <a:srgbClr val="FFFFFF"/>
                </a:solidFill>
                <a:latin typeface="Calibri"/>
                <a:cs typeface="Calibri"/>
              </a:rPr>
              <a:t> </a:t>
            </a:r>
            <a:r>
              <a:rPr sz="1275" spc="-8" dirty="0">
                <a:solidFill>
                  <a:srgbClr val="FFFFFF"/>
                </a:solidFill>
                <a:latin typeface="Calibri"/>
                <a:cs typeface="Calibri"/>
              </a:rPr>
              <a:t>inaccessible</a:t>
            </a:r>
            <a:endParaRPr sz="1275">
              <a:solidFill>
                <a:sysClr val="windowText" lastClr="000000"/>
              </a:solidFill>
              <a:latin typeface="Calibri"/>
              <a:cs typeface="Calibri"/>
            </a:endParaRPr>
          </a:p>
          <a:p>
            <a:pPr marL="582930" marR="249079" lvl="1" indent="-171926" defTabSz="685800">
              <a:lnSpc>
                <a:spcPct val="70000"/>
              </a:lnSpc>
              <a:spcBef>
                <a:spcPts val="416"/>
              </a:spcBef>
              <a:buClr>
                <a:srgbClr val="F05B2A"/>
              </a:buClr>
              <a:buFont typeface="Arial"/>
              <a:buChar char="•"/>
              <a:tabLst>
                <a:tab pos="582930" algn="l"/>
              </a:tabLst>
            </a:pPr>
            <a:r>
              <a:rPr sz="1275" dirty="0">
                <a:solidFill>
                  <a:srgbClr val="FFFFFF"/>
                </a:solidFill>
                <a:latin typeface="Calibri"/>
                <a:cs typeface="Calibri"/>
              </a:rPr>
              <a:t>Searching</a:t>
            </a:r>
            <a:r>
              <a:rPr sz="1275" spc="-19" dirty="0">
                <a:solidFill>
                  <a:srgbClr val="FFFFFF"/>
                </a:solidFill>
                <a:latin typeface="Calibri"/>
                <a:cs typeface="Calibri"/>
              </a:rPr>
              <a:t> </a:t>
            </a:r>
            <a:r>
              <a:rPr sz="1275" dirty="0">
                <a:solidFill>
                  <a:srgbClr val="FFFFFF"/>
                </a:solidFill>
                <a:latin typeface="Calibri"/>
                <a:cs typeface="Calibri"/>
              </a:rPr>
              <a:t>the</a:t>
            </a:r>
            <a:r>
              <a:rPr sz="1275" spc="-26" dirty="0">
                <a:solidFill>
                  <a:srgbClr val="FFFFFF"/>
                </a:solidFill>
                <a:latin typeface="Calibri"/>
                <a:cs typeface="Calibri"/>
              </a:rPr>
              <a:t> </a:t>
            </a:r>
            <a:r>
              <a:rPr sz="1275" dirty="0">
                <a:solidFill>
                  <a:srgbClr val="FFFFFF"/>
                </a:solidFill>
                <a:latin typeface="Calibri"/>
                <a:cs typeface="Calibri"/>
              </a:rPr>
              <a:t>files</a:t>
            </a:r>
            <a:r>
              <a:rPr sz="1275" spc="-23" dirty="0">
                <a:solidFill>
                  <a:srgbClr val="FFFFFF"/>
                </a:solidFill>
                <a:latin typeface="Calibri"/>
                <a:cs typeface="Calibri"/>
              </a:rPr>
              <a:t> </a:t>
            </a:r>
            <a:r>
              <a:rPr sz="1275" dirty="0">
                <a:solidFill>
                  <a:srgbClr val="FFFFFF"/>
                </a:solidFill>
                <a:latin typeface="Calibri"/>
                <a:cs typeface="Calibri"/>
              </a:rPr>
              <a:t>of</a:t>
            </a:r>
            <a:r>
              <a:rPr sz="1275" spc="-4" dirty="0">
                <a:solidFill>
                  <a:srgbClr val="FFFFFF"/>
                </a:solidFill>
                <a:latin typeface="Calibri"/>
                <a:cs typeface="Calibri"/>
              </a:rPr>
              <a:t> </a:t>
            </a:r>
            <a:r>
              <a:rPr sz="1275" spc="-8" dirty="0">
                <a:solidFill>
                  <a:srgbClr val="FFFFFF"/>
                </a:solidFill>
                <a:latin typeface="Calibri"/>
                <a:cs typeface="Calibri"/>
              </a:rPr>
              <a:t>long-</a:t>
            </a:r>
            <a:r>
              <a:rPr sz="1275" dirty="0">
                <a:solidFill>
                  <a:srgbClr val="FFFFFF"/>
                </a:solidFill>
                <a:latin typeface="Calibri"/>
                <a:cs typeface="Calibri"/>
              </a:rPr>
              <a:t>time</a:t>
            </a:r>
            <a:r>
              <a:rPr sz="1275" spc="-15" dirty="0">
                <a:solidFill>
                  <a:srgbClr val="FFFFFF"/>
                </a:solidFill>
                <a:latin typeface="Calibri"/>
                <a:cs typeface="Calibri"/>
              </a:rPr>
              <a:t> </a:t>
            </a:r>
            <a:r>
              <a:rPr sz="1275" dirty="0">
                <a:solidFill>
                  <a:srgbClr val="FFFFFF"/>
                </a:solidFill>
                <a:latin typeface="Calibri"/>
                <a:cs typeface="Calibri"/>
              </a:rPr>
              <a:t>employees</a:t>
            </a:r>
            <a:r>
              <a:rPr sz="1275" spc="-15" dirty="0">
                <a:solidFill>
                  <a:srgbClr val="FFFFFF"/>
                </a:solidFill>
                <a:latin typeface="Calibri"/>
                <a:cs typeface="Calibri"/>
              </a:rPr>
              <a:t> </a:t>
            </a:r>
            <a:r>
              <a:rPr sz="1275" spc="-19" dirty="0">
                <a:solidFill>
                  <a:srgbClr val="FFFFFF"/>
                </a:solidFill>
                <a:latin typeface="Calibri"/>
                <a:cs typeface="Calibri"/>
              </a:rPr>
              <a:t>is </a:t>
            </a:r>
            <a:r>
              <a:rPr sz="1275" spc="-8" dirty="0">
                <a:solidFill>
                  <a:srgbClr val="FFFFFF"/>
                </a:solidFill>
                <a:latin typeface="Calibri"/>
                <a:cs typeface="Calibri"/>
              </a:rPr>
              <a:t>difficult</a:t>
            </a:r>
            <a:endParaRPr sz="1275">
              <a:solidFill>
                <a:sysClr val="windowText" lastClr="000000"/>
              </a:solidFill>
              <a:latin typeface="Calibri"/>
              <a:cs typeface="Calibri"/>
            </a:endParaRPr>
          </a:p>
          <a:p>
            <a:pPr marL="582930" marR="330041" lvl="1" indent="-171450" defTabSz="685800">
              <a:lnSpc>
                <a:spcPct val="70000"/>
              </a:lnSpc>
              <a:spcBef>
                <a:spcPts val="371"/>
              </a:spcBef>
              <a:buClr>
                <a:srgbClr val="F05B2A"/>
              </a:buClr>
              <a:buFont typeface="Arial"/>
              <a:buChar char="•"/>
              <a:tabLst>
                <a:tab pos="582930" algn="l"/>
              </a:tabLst>
            </a:pPr>
            <a:r>
              <a:rPr sz="1275" spc="-8" dirty="0">
                <a:solidFill>
                  <a:srgbClr val="FFFFFF"/>
                </a:solidFill>
                <a:latin typeface="Calibri"/>
                <a:cs typeface="Calibri"/>
              </a:rPr>
              <a:t>Records</a:t>
            </a:r>
            <a:r>
              <a:rPr sz="1275" spc="-38" dirty="0">
                <a:solidFill>
                  <a:srgbClr val="FFFFFF"/>
                </a:solidFill>
                <a:latin typeface="Calibri"/>
                <a:cs typeface="Calibri"/>
              </a:rPr>
              <a:t> </a:t>
            </a:r>
            <a:r>
              <a:rPr sz="1275" dirty="0">
                <a:solidFill>
                  <a:srgbClr val="FFFFFF"/>
                </a:solidFill>
                <a:latin typeface="Calibri"/>
                <a:cs typeface="Calibri"/>
              </a:rPr>
              <a:t>are</a:t>
            </a:r>
            <a:r>
              <a:rPr sz="1275" spc="-15" dirty="0">
                <a:solidFill>
                  <a:srgbClr val="FFFFFF"/>
                </a:solidFill>
                <a:latin typeface="Calibri"/>
                <a:cs typeface="Calibri"/>
              </a:rPr>
              <a:t> </a:t>
            </a:r>
            <a:r>
              <a:rPr sz="1275" dirty="0">
                <a:solidFill>
                  <a:srgbClr val="FFFFFF"/>
                </a:solidFill>
                <a:latin typeface="Calibri"/>
                <a:cs typeface="Calibri"/>
              </a:rPr>
              <a:t>not</a:t>
            </a:r>
            <a:r>
              <a:rPr sz="1275" spc="-15" dirty="0">
                <a:solidFill>
                  <a:srgbClr val="FFFFFF"/>
                </a:solidFill>
                <a:latin typeface="Calibri"/>
                <a:cs typeface="Calibri"/>
              </a:rPr>
              <a:t> </a:t>
            </a:r>
            <a:r>
              <a:rPr sz="1275" dirty="0">
                <a:solidFill>
                  <a:srgbClr val="FFFFFF"/>
                </a:solidFill>
                <a:latin typeface="Calibri"/>
                <a:cs typeface="Calibri"/>
              </a:rPr>
              <a:t>reportable</a:t>
            </a:r>
            <a:r>
              <a:rPr sz="1275" spc="-34" dirty="0">
                <a:solidFill>
                  <a:srgbClr val="FFFFFF"/>
                </a:solidFill>
                <a:latin typeface="Calibri"/>
                <a:cs typeface="Calibri"/>
              </a:rPr>
              <a:t> </a:t>
            </a:r>
            <a:r>
              <a:rPr sz="1275" dirty="0">
                <a:solidFill>
                  <a:srgbClr val="FFFFFF"/>
                </a:solidFill>
                <a:latin typeface="Calibri"/>
                <a:cs typeface="Calibri"/>
              </a:rPr>
              <a:t>and</a:t>
            </a:r>
            <a:r>
              <a:rPr sz="1275" spc="-26" dirty="0">
                <a:solidFill>
                  <a:srgbClr val="FFFFFF"/>
                </a:solidFill>
                <a:latin typeface="Calibri"/>
                <a:cs typeface="Calibri"/>
              </a:rPr>
              <a:t> </a:t>
            </a:r>
            <a:r>
              <a:rPr sz="1275" dirty="0">
                <a:solidFill>
                  <a:srgbClr val="FFFFFF"/>
                </a:solidFill>
                <a:latin typeface="Calibri"/>
                <a:cs typeface="Calibri"/>
              </a:rPr>
              <a:t>the</a:t>
            </a:r>
            <a:r>
              <a:rPr sz="1275" spc="-15" dirty="0">
                <a:solidFill>
                  <a:srgbClr val="FFFFFF"/>
                </a:solidFill>
                <a:latin typeface="Calibri"/>
                <a:cs typeface="Calibri"/>
              </a:rPr>
              <a:t> </a:t>
            </a:r>
            <a:r>
              <a:rPr sz="1275" dirty="0">
                <a:solidFill>
                  <a:srgbClr val="FFFFFF"/>
                </a:solidFill>
                <a:latin typeface="Calibri"/>
                <a:cs typeface="Calibri"/>
              </a:rPr>
              <a:t>lack</a:t>
            </a:r>
            <a:r>
              <a:rPr sz="1275" spc="-4" dirty="0">
                <a:solidFill>
                  <a:srgbClr val="FFFFFF"/>
                </a:solidFill>
                <a:latin typeface="Calibri"/>
                <a:cs typeface="Calibri"/>
              </a:rPr>
              <a:t> </a:t>
            </a:r>
            <a:r>
              <a:rPr sz="1275" spc="-19" dirty="0">
                <a:solidFill>
                  <a:srgbClr val="FFFFFF"/>
                </a:solidFill>
                <a:latin typeface="Calibri"/>
                <a:cs typeface="Calibri"/>
              </a:rPr>
              <a:t>of </a:t>
            </a:r>
            <a:r>
              <a:rPr sz="1275" dirty="0">
                <a:solidFill>
                  <a:srgbClr val="FFFFFF"/>
                </a:solidFill>
                <a:latin typeface="Calibri"/>
                <a:cs typeface="Calibri"/>
              </a:rPr>
              <a:t>structured</a:t>
            </a:r>
            <a:r>
              <a:rPr sz="1275" spc="-49" dirty="0">
                <a:solidFill>
                  <a:srgbClr val="FFFFFF"/>
                </a:solidFill>
                <a:latin typeface="Calibri"/>
                <a:cs typeface="Calibri"/>
              </a:rPr>
              <a:t> </a:t>
            </a:r>
            <a:r>
              <a:rPr sz="1275" dirty="0">
                <a:solidFill>
                  <a:srgbClr val="FFFFFF"/>
                </a:solidFill>
                <a:latin typeface="Calibri"/>
                <a:cs typeface="Calibri"/>
              </a:rPr>
              <a:t>data</a:t>
            </a:r>
            <a:r>
              <a:rPr sz="1275" spc="-38" dirty="0">
                <a:solidFill>
                  <a:srgbClr val="FFFFFF"/>
                </a:solidFill>
                <a:latin typeface="Calibri"/>
                <a:cs typeface="Calibri"/>
              </a:rPr>
              <a:t> </a:t>
            </a:r>
            <a:r>
              <a:rPr sz="1275" dirty="0">
                <a:solidFill>
                  <a:srgbClr val="FFFFFF"/>
                </a:solidFill>
                <a:latin typeface="Calibri"/>
                <a:cs typeface="Calibri"/>
              </a:rPr>
              <a:t>prevents</a:t>
            </a:r>
            <a:r>
              <a:rPr sz="1275" spc="-23" dirty="0">
                <a:solidFill>
                  <a:srgbClr val="FFFFFF"/>
                </a:solidFill>
                <a:latin typeface="Calibri"/>
                <a:cs typeface="Calibri"/>
              </a:rPr>
              <a:t> </a:t>
            </a:r>
            <a:r>
              <a:rPr sz="1275" dirty="0">
                <a:solidFill>
                  <a:srgbClr val="FFFFFF"/>
                </a:solidFill>
                <a:latin typeface="Calibri"/>
                <a:cs typeface="Calibri"/>
              </a:rPr>
              <a:t>us</a:t>
            </a:r>
            <a:r>
              <a:rPr sz="1275" spc="-49" dirty="0">
                <a:solidFill>
                  <a:srgbClr val="FFFFFF"/>
                </a:solidFill>
                <a:latin typeface="Calibri"/>
                <a:cs typeface="Calibri"/>
              </a:rPr>
              <a:t> </a:t>
            </a:r>
            <a:r>
              <a:rPr sz="1275" dirty="0">
                <a:solidFill>
                  <a:srgbClr val="FFFFFF"/>
                </a:solidFill>
                <a:latin typeface="Calibri"/>
                <a:cs typeface="Calibri"/>
              </a:rPr>
              <a:t>from</a:t>
            </a:r>
            <a:r>
              <a:rPr sz="1275" spc="-23" dirty="0">
                <a:solidFill>
                  <a:srgbClr val="FFFFFF"/>
                </a:solidFill>
                <a:latin typeface="Calibri"/>
                <a:cs typeface="Calibri"/>
              </a:rPr>
              <a:t> </a:t>
            </a:r>
            <a:r>
              <a:rPr sz="1275" dirty="0">
                <a:solidFill>
                  <a:srgbClr val="FFFFFF"/>
                </a:solidFill>
                <a:latin typeface="Calibri"/>
                <a:cs typeface="Calibri"/>
              </a:rPr>
              <a:t>using</a:t>
            </a:r>
            <a:r>
              <a:rPr sz="1275" spc="-26" dirty="0">
                <a:solidFill>
                  <a:srgbClr val="FFFFFF"/>
                </a:solidFill>
                <a:latin typeface="Calibri"/>
                <a:cs typeface="Calibri"/>
              </a:rPr>
              <a:t> </a:t>
            </a:r>
            <a:r>
              <a:rPr sz="1275" spc="-15" dirty="0">
                <a:solidFill>
                  <a:srgbClr val="FFFFFF"/>
                </a:solidFill>
                <a:latin typeface="Calibri"/>
                <a:cs typeface="Calibri"/>
              </a:rPr>
              <a:t>that </a:t>
            </a:r>
            <a:r>
              <a:rPr sz="1275" dirty="0">
                <a:solidFill>
                  <a:srgbClr val="FFFFFF"/>
                </a:solidFill>
                <a:latin typeface="Calibri"/>
                <a:cs typeface="Calibri"/>
              </a:rPr>
              <a:t>information</a:t>
            </a:r>
            <a:r>
              <a:rPr sz="1275" spc="-23" dirty="0">
                <a:solidFill>
                  <a:srgbClr val="FFFFFF"/>
                </a:solidFill>
                <a:latin typeface="Calibri"/>
                <a:cs typeface="Calibri"/>
              </a:rPr>
              <a:t> </a:t>
            </a:r>
            <a:r>
              <a:rPr sz="1275" dirty="0">
                <a:solidFill>
                  <a:srgbClr val="FFFFFF"/>
                </a:solidFill>
                <a:latin typeface="Calibri"/>
                <a:cs typeface="Calibri"/>
              </a:rPr>
              <a:t>to</a:t>
            </a:r>
            <a:r>
              <a:rPr sz="1275" spc="-41" dirty="0">
                <a:solidFill>
                  <a:srgbClr val="FFFFFF"/>
                </a:solidFill>
                <a:latin typeface="Calibri"/>
                <a:cs typeface="Calibri"/>
              </a:rPr>
              <a:t> </a:t>
            </a:r>
            <a:r>
              <a:rPr sz="1275" dirty="0">
                <a:solidFill>
                  <a:srgbClr val="FFFFFF"/>
                </a:solidFill>
                <a:latin typeface="Calibri"/>
                <a:cs typeface="Calibri"/>
              </a:rPr>
              <a:t>enhance</a:t>
            </a:r>
            <a:r>
              <a:rPr sz="1275" spc="-38" dirty="0">
                <a:solidFill>
                  <a:srgbClr val="FFFFFF"/>
                </a:solidFill>
                <a:latin typeface="Calibri"/>
                <a:cs typeface="Calibri"/>
              </a:rPr>
              <a:t> </a:t>
            </a:r>
            <a:r>
              <a:rPr sz="1275" dirty="0">
                <a:solidFill>
                  <a:srgbClr val="FFFFFF"/>
                </a:solidFill>
                <a:latin typeface="Calibri"/>
                <a:cs typeface="Calibri"/>
              </a:rPr>
              <a:t>the</a:t>
            </a:r>
            <a:r>
              <a:rPr sz="1275" spc="-19" dirty="0">
                <a:solidFill>
                  <a:srgbClr val="FFFFFF"/>
                </a:solidFill>
                <a:latin typeface="Calibri"/>
                <a:cs typeface="Calibri"/>
              </a:rPr>
              <a:t> </a:t>
            </a:r>
            <a:r>
              <a:rPr sz="1275" spc="-8" dirty="0">
                <a:solidFill>
                  <a:srgbClr val="FFFFFF"/>
                </a:solidFill>
                <a:latin typeface="Calibri"/>
                <a:cs typeface="Calibri"/>
              </a:rPr>
              <a:t>employee experience</a:t>
            </a:r>
            <a:endParaRPr sz="1275">
              <a:solidFill>
                <a:sysClr val="windowText" lastClr="000000"/>
              </a:solidFill>
              <a:latin typeface="Calibri"/>
              <a:cs typeface="Calibri"/>
            </a:endParaRPr>
          </a:p>
          <a:p>
            <a:pPr marL="239554" indent="-170974" defTabSz="685800">
              <a:lnSpc>
                <a:spcPts val="1759"/>
              </a:lnSpc>
              <a:spcBef>
                <a:spcPts val="206"/>
              </a:spcBef>
              <a:buClr>
                <a:srgbClr val="F05B2A"/>
              </a:buClr>
              <a:buFont typeface="Arial"/>
              <a:buChar char="•"/>
              <a:tabLst>
                <a:tab pos="239554" algn="l"/>
              </a:tabLst>
            </a:pPr>
            <a:r>
              <a:rPr sz="1500" dirty="0">
                <a:solidFill>
                  <a:srgbClr val="FFFFFF"/>
                </a:solidFill>
                <a:latin typeface="Calibri"/>
                <a:cs typeface="Calibri"/>
              </a:rPr>
              <a:t>Onboarding</a:t>
            </a:r>
            <a:r>
              <a:rPr sz="1500" spc="-64" dirty="0">
                <a:solidFill>
                  <a:srgbClr val="FFFFFF"/>
                </a:solidFill>
                <a:latin typeface="Calibri"/>
                <a:cs typeface="Calibri"/>
              </a:rPr>
              <a:t> </a:t>
            </a:r>
            <a:r>
              <a:rPr sz="1500" dirty="0">
                <a:solidFill>
                  <a:srgbClr val="FFFFFF"/>
                </a:solidFill>
                <a:latin typeface="Calibri"/>
                <a:cs typeface="Calibri"/>
              </a:rPr>
              <a:t>experience</a:t>
            </a:r>
            <a:r>
              <a:rPr sz="1500" spc="-19" dirty="0">
                <a:solidFill>
                  <a:srgbClr val="FFFFFF"/>
                </a:solidFill>
                <a:latin typeface="Calibri"/>
                <a:cs typeface="Calibri"/>
              </a:rPr>
              <a:t> </a:t>
            </a:r>
            <a:r>
              <a:rPr sz="1500" dirty="0">
                <a:solidFill>
                  <a:srgbClr val="FFFFFF"/>
                </a:solidFill>
                <a:latin typeface="Calibri"/>
                <a:cs typeface="Calibri"/>
              </a:rPr>
              <a:t>is</a:t>
            </a:r>
            <a:r>
              <a:rPr sz="1500" spc="-19" dirty="0">
                <a:solidFill>
                  <a:srgbClr val="FFFFFF"/>
                </a:solidFill>
                <a:latin typeface="Calibri"/>
                <a:cs typeface="Calibri"/>
              </a:rPr>
              <a:t> </a:t>
            </a:r>
            <a:r>
              <a:rPr sz="1500" spc="-8" dirty="0">
                <a:solidFill>
                  <a:srgbClr val="FFFFFF"/>
                </a:solidFill>
                <a:latin typeface="Calibri"/>
                <a:cs typeface="Calibri"/>
              </a:rPr>
              <a:t>inconsistent</a:t>
            </a:r>
            <a:endParaRPr sz="1500">
              <a:solidFill>
                <a:sysClr val="windowText" lastClr="000000"/>
              </a:solidFill>
              <a:latin typeface="Calibri"/>
              <a:cs typeface="Calibri"/>
            </a:endParaRPr>
          </a:p>
          <a:p>
            <a:pPr marL="582930" marR="181928" lvl="1" indent="-171450" algn="just" defTabSz="685800">
              <a:lnSpc>
                <a:spcPct val="70000"/>
              </a:lnSpc>
              <a:spcBef>
                <a:spcPts val="420"/>
              </a:spcBef>
              <a:buClr>
                <a:srgbClr val="F05B2A"/>
              </a:buClr>
              <a:buFont typeface="Arial"/>
              <a:buChar char="•"/>
              <a:tabLst>
                <a:tab pos="582930" algn="l"/>
              </a:tabLst>
            </a:pPr>
            <a:r>
              <a:rPr sz="1275" dirty="0">
                <a:solidFill>
                  <a:srgbClr val="FFFFFF"/>
                </a:solidFill>
                <a:latin typeface="Calibri"/>
                <a:cs typeface="Calibri"/>
              </a:rPr>
              <a:t>Employees</a:t>
            </a:r>
            <a:r>
              <a:rPr sz="1275" spc="-30" dirty="0">
                <a:solidFill>
                  <a:srgbClr val="FFFFFF"/>
                </a:solidFill>
                <a:latin typeface="Calibri"/>
                <a:cs typeface="Calibri"/>
              </a:rPr>
              <a:t> </a:t>
            </a:r>
            <a:r>
              <a:rPr sz="1275" dirty="0">
                <a:solidFill>
                  <a:srgbClr val="FFFFFF"/>
                </a:solidFill>
                <a:latin typeface="Calibri"/>
                <a:cs typeface="Calibri"/>
              </a:rPr>
              <a:t>in</a:t>
            </a:r>
            <a:r>
              <a:rPr sz="1275" spc="-41" dirty="0">
                <a:solidFill>
                  <a:srgbClr val="FFFFFF"/>
                </a:solidFill>
                <a:latin typeface="Calibri"/>
                <a:cs typeface="Calibri"/>
              </a:rPr>
              <a:t> </a:t>
            </a:r>
            <a:r>
              <a:rPr sz="1275" spc="-8" dirty="0">
                <a:solidFill>
                  <a:srgbClr val="FFFFFF"/>
                </a:solidFill>
                <a:latin typeface="Calibri"/>
                <a:cs typeface="Calibri"/>
              </a:rPr>
              <a:t>different</a:t>
            </a:r>
            <a:r>
              <a:rPr sz="1275" spc="-34" dirty="0">
                <a:solidFill>
                  <a:srgbClr val="FFFFFF"/>
                </a:solidFill>
                <a:latin typeface="Calibri"/>
                <a:cs typeface="Calibri"/>
              </a:rPr>
              <a:t> </a:t>
            </a:r>
            <a:r>
              <a:rPr sz="1275" dirty="0">
                <a:solidFill>
                  <a:srgbClr val="FFFFFF"/>
                </a:solidFill>
                <a:latin typeface="Calibri"/>
                <a:cs typeface="Calibri"/>
              </a:rPr>
              <a:t>departments</a:t>
            </a:r>
            <a:r>
              <a:rPr sz="1275" spc="-30" dirty="0">
                <a:solidFill>
                  <a:srgbClr val="FFFFFF"/>
                </a:solidFill>
                <a:latin typeface="Calibri"/>
                <a:cs typeface="Calibri"/>
              </a:rPr>
              <a:t> </a:t>
            </a:r>
            <a:r>
              <a:rPr sz="1275" dirty="0">
                <a:solidFill>
                  <a:srgbClr val="FFFFFF"/>
                </a:solidFill>
                <a:latin typeface="Calibri"/>
                <a:cs typeface="Calibri"/>
              </a:rPr>
              <a:t>are</a:t>
            </a:r>
            <a:r>
              <a:rPr sz="1275" spc="-45" dirty="0">
                <a:solidFill>
                  <a:srgbClr val="FFFFFF"/>
                </a:solidFill>
                <a:latin typeface="Calibri"/>
                <a:cs typeface="Calibri"/>
              </a:rPr>
              <a:t> </a:t>
            </a:r>
            <a:r>
              <a:rPr sz="1275" spc="-8" dirty="0">
                <a:solidFill>
                  <a:srgbClr val="FFFFFF"/>
                </a:solidFill>
                <a:latin typeface="Calibri"/>
                <a:cs typeface="Calibri"/>
              </a:rPr>
              <a:t>given </a:t>
            </a:r>
            <a:r>
              <a:rPr sz="1275" dirty="0">
                <a:solidFill>
                  <a:srgbClr val="FFFFFF"/>
                </a:solidFill>
                <a:latin typeface="Calibri"/>
                <a:cs typeface="Calibri"/>
              </a:rPr>
              <a:t>early</a:t>
            </a:r>
            <a:r>
              <a:rPr sz="1275" spc="-15" dirty="0">
                <a:solidFill>
                  <a:srgbClr val="FFFFFF"/>
                </a:solidFill>
                <a:latin typeface="Calibri"/>
                <a:cs typeface="Calibri"/>
              </a:rPr>
              <a:t> </a:t>
            </a:r>
            <a:r>
              <a:rPr sz="1275" dirty="0">
                <a:solidFill>
                  <a:srgbClr val="FFFFFF"/>
                </a:solidFill>
                <a:latin typeface="Calibri"/>
                <a:cs typeface="Calibri"/>
              </a:rPr>
              <a:t>access</a:t>
            </a:r>
            <a:r>
              <a:rPr sz="1275" spc="-4" dirty="0">
                <a:solidFill>
                  <a:srgbClr val="FFFFFF"/>
                </a:solidFill>
                <a:latin typeface="Calibri"/>
                <a:cs typeface="Calibri"/>
              </a:rPr>
              <a:t> </a:t>
            </a:r>
            <a:r>
              <a:rPr sz="1275" dirty="0">
                <a:solidFill>
                  <a:srgbClr val="FFFFFF"/>
                </a:solidFill>
                <a:latin typeface="Calibri"/>
                <a:cs typeface="Calibri"/>
              </a:rPr>
              <a:t>to</a:t>
            </a:r>
            <a:r>
              <a:rPr sz="1275" spc="4" dirty="0">
                <a:solidFill>
                  <a:srgbClr val="FFFFFF"/>
                </a:solidFill>
                <a:latin typeface="Calibri"/>
                <a:cs typeface="Calibri"/>
              </a:rPr>
              <a:t> </a:t>
            </a:r>
            <a:r>
              <a:rPr sz="1275" spc="-8" dirty="0">
                <a:solidFill>
                  <a:srgbClr val="FFFFFF"/>
                </a:solidFill>
                <a:latin typeface="Calibri"/>
                <a:cs typeface="Calibri"/>
              </a:rPr>
              <a:t>information</a:t>
            </a:r>
            <a:r>
              <a:rPr sz="1275" spc="-30" dirty="0">
                <a:solidFill>
                  <a:srgbClr val="FFFFFF"/>
                </a:solidFill>
                <a:latin typeface="Calibri"/>
                <a:cs typeface="Calibri"/>
              </a:rPr>
              <a:t> </a:t>
            </a:r>
            <a:r>
              <a:rPr sz="1275" dirty="0">
                <a:solidFill>
                  <a:srgbClr val="FFFFFF"/>
                </a:solidFill>
                <a:latin typeface="Calibri"/>
                <a:cs typeface="Calibri"/>
              </a:rPr>
              <a:t>and</a:t>
            </a:r>
            <a:r>
              <a:rPr sz="1275" spc="-11" dirty="0">
                <a:solidFill>
                  <a:srgbClr val="FFFFFF"/>
                </a:solidFill>
                <a:latin typeface="Calibri"/>
                <a:cs typeface="Calibri"/>
              </a:rPr>
              <a:t> </a:t>
            </a:r>
            <a:r>
              <a:rPr sz="1275" dirty="0">
                <a:solidFill>
                  <a:srgbClr val="FFFFFF"/>
                </a:solidFill>
                <a:latin typeface="Calibri"/>
                <a:cs typeface="Calibri"/>
              </a:rPr>
              <a:t>services</a:t>
            </a:r>
            <a:r>
              <a:rPr sz="1275" spc="-23" dirty="0">
                <a:solidFill>
                  <a:srgbClr val="FFFFFF"/>
                </a:solidFill>
                <a:latin typeface="Calibri"/>
                <a:cs typeface="Calibri"/>
              </a:rPr>
              <a:t> </a:t>
            </a:r>
            <a:r>
              <a:rPr sz="1275" dirty="0">
                <a:solidFill>
                  <a:srgbClr val="FFFFFF"/>
                </a:solidFill>
                <a:latin typeface="Calibri"/>
                <a:cs typeface="Calibri"/>
              </a:rPr>
              <a:t>in</a:t>
            </a:r>
            <a:r>
              <a:rPr sz="1275" spc="-4" dirty="0">
                <a:solidFill>
                  <a:srgbClr val="FFFFFF"/>
                </a:solidFill>
                <a:latin typeface="Calibri"/>
                <a:cs typeface="Calibri"/>
              </a:rPr>
              <a:t> </a:t>
            </a:r>
            <a:r>
              <a:rPr sz="1275" spc="-19" dirty="0">
                <a:solidFill>
                  <a:srgbClr val="FFFFFF"/>
                </a:solidFill>
                <a:latin typeface="Calibri"/>
                <a:cs typeface="Calibri"/>
              </a:rPr>
              <a:t>an </a:t>
            </a:r>
            <a:r>
              <a:rPr sz="1275" spc="-8" dirty="0">
                <a:solidFill>
                  <a:srgbClr val="FFFFFF"/>
                </a:solidFill>
                <a:latin typeface="Calibri"/>
                <a:cs typeface="Calibri"/>
              </a:rPr>
              <a:t>inconsistent</a:t>
            </a:r>
            <a:r>
              <a:rPr sz="1275" spc="4" dirty="0">
                <a:solidFill>
                  <a:srgbClr val="FFFFFF"/>
                </a:solidFill>
                <a:latin typeface="Calibri"/>
                <a:cs typeface="Calibri"/>
              </a:rPr>
              <a:t> </a:t>
            </a:r>
            <a:r>
              <a:rPr sz="1275" spc="-19" dirty="0">
                <a:solidFill>
                  <a:srgbClr val="FFFFFF"/>
                </a:solidFill>
                <a:latin typeface="Calibri"/>
                <a:cs typeface="Calibri"/>
              </a:rPr>
              <a:t>way</a:t>
            </a:r>
            <a:endParaRPr sz="1275">
              <a:solidFill>
                <a:sysClr val="windowText" lastClr="000000"/>
              </a:solidFill>
              <a:latin typeface="Calibri"/>
              <a:cs typeface="Calibri"/>
            </a:endParaRPr>
          </a:p>
          <a:p>
            <a:pPr marL="582930" marR="121920" lvl="1" indent="-171450" defTabSz="685800">
              <a:lnSpc>
                <a:spcPct val="70000"/>
              </a:lnSpc>
              <a:spcBef>
                <a:spcPts val="375"/>
              </a:spcBef>
              <a:buClr>
                <a:srgbClr val="F05B2A"/>
              </a:buClr>
              <a:buFont typeface="Arial"/>
              <a:buChar char="•"/>
              <a:tabLst>
                <a:tab pos="582930" algn="l"/>
              </a:tabLst>
            </a:pPr>
            <a:r>
              <a:rPr sz="1275" dirty="0">
                <a:solidFill>
                  <a:srgbClr val="FFFFFF"/>
                </a:solidFill>
                <a:latin typeface="Calibri"/>
                <a:cs typeface="Calibri"/>
              </a:rPr>
              <a:t>First</a:t>
            </a:r>
            <a:r>
              <a:rPr sz="1275" spc="-45" dirty="0">
                <a:solidFill>
                  <a:srgbClr val="FFFFFF"/>
                </a:solidFill>
                <a:latin typeface="Calibri"/>
                <a:cs typeface="Calibri"/>
              </a:rPr>
              <a:t> </a:t>
            </a:r>
            <a:r>
              <a:rPr sz="1275" dirty="0">
                <a:solidFill>
                  <a:srgbClr val="FFFFFF"/>
                </a:solidFill>
                <a:latin typeface="Calibri"/>
                <a:cs typeface="Calibri"/>
              </a:rPr>
              <a:t>part</a:t>
            </a:r>
            <a:r>
              <a:rPr sz="1275" spc="-23" dirty="0">
                <a:solidFill>
                  <a:srgbClr val="FFFFFF"/>
                </a:solidFill>
                <a:latin typeface="Calibri"/>
                <a:cs typeface="Calibri"/>
              </a:rPr>
              <a:t> </a:t>
            </a:r>
            <a:r>
              <a:rPr sz="1275" dirty="0">
                <a:solidFill>
                  <a:srgbClr val="FFFFFF"/>
                </a:solidFill>
                <a:latin typeface="Calibri"/>
                <a:cs typeface="Calibri"/>
              </a:rPr>
              <a:t>of</a:t>
            </a:r>
            <a:r>
              <a:rPr sz="1275" spc="-8" dirty="0">
                <a:solidFill>
                  <a:srgbClr val="FFFFFF"/>
                </a:solidFill>
                <a:latin typeface="Calibri"/>
                <a:cs typeface="Calibri"/>
              </a:rPr>
              <a:t> </a:t>
            </a:r>
            <a:r>
              <a:rPr sz="1275" dirty="0">
                <a:solidFill>
                  <a:srgbClr val="FFFFFF"/>
                </a:solidFill>
                <a:latin typeface="Calibri"/>
                <a:cs typeface="Calibri"/>
              </a:rPr>
              <a:t>the</a:t>
            </a:r>
            <a:r>
              <a:rPr sz="1275" spc="-19" dirty="0">
                <a:solidFill>
                  <a:srgbClr val="FFFFFF"/>
                </a:solidFill>
                <a:latin typeface="Calibri"/>
                <a:cs typeface="Calibri"/>
              </a:rPr>
              <a:t> </a:t>
            </a:r>
            <a:r>
              <a:rPr sz="1275" spc="-8" dirty="0">
                <a:solidFill>
                  <a:srgbClr val="FFFFFF"/>
                </a:solidFill>
                <a:latin typeface="Calibri"/>
                <a:cs typeface="Calibri"/>
              </a:rPr>
              <a:t>employee’s</a:t>
            </a:r>
            <a:r>
              <a:rPr sz="1275" spc="-11" dirty="0">
                <a:solidFill>
                  <a:srgbClr val="FFFFFF"/>
                </a:solidFill>
                <a:latin typeface="Calibri"/>
                <a:cs typeface="Calibri"/>
              </a:rPr>
              <a:t> </a:t>
            </a:r>
            <a:r>
              <a:rPr sz="1275" dirty="0">
                <a:solidFill>
                  <a:srgbClr val="FFFFFF"/>
                </a:solidFill>
                <a:latin typeface="Calibri"/>
                <a:cs typeface="Calibri"/>
              </a:rPr>
              <a:t>journey</a:t>
            </a:r>
            <a:r>
              <a:rPr sz="1275" spc="-30" dirty="0">
                <a:solidFill>
                  <a:srgbClr val="FFFFFF"/>
                </a:solidFill>
                <a:latin typeface="Calibri"/>
                <a:cs typeface="Calibri"/>
              </a:rPr>
              <a:t> </a:t>
            </a:r>
            <a:r>
              <a:rPr sz="1275" dirty="0">
                <a:solidFill>
                  <a:srgbClr val="FFFFFF"/>
                </a:solidFill>
                <a:latin typeface="Calibri"/>
                <a:cs typeface="Calibri"/>
              </a:rPr>
              <a:t>with</a:t>
            </a:r>
            <a:r>
              <a:rPr sz="1275" spc="-34" dirty="0">
                <a:solidFill>
                  <a:srgbClr val="FFFFFF"/>
                </a:solidFill>
                <a:latin typeface="Calibri"/>
                <a:cs typeface="Calibri"/>
              </a:rPr>
              <a:t> </a:t>
            </a:r>
            <a:r>
              <a:rPr sz="1275" spc="-19" dirty="0">
                <a:solidFill>
                  <a:srgbClr val="FFFFFF"/>
                </a:solidFill>
                <a:latin typeface="Calibri"/>
                <a:cs typeface="Calibri"/>
              </a:rPr>
              <a:t>the </a:t>
            </a:r>
            <a:r>
              <a:rPr sz="1275" dirty="0">
                <a:solidFill>
                  <a:srgbClr val="FFFFFF"/>
                </a:solidFill>
                <a:latin typeface="Calibri"/>
                <a:cs typeface="Calibri"/>
              </a:rPr>
              <a:t>City</a:t>
            </a:r>
            <a:r>
              <a:rPr sz="1275" spc="-23" dirty="0">
                <a:solidFill>
                  <a:srgbClr val="FFFFFF"/>
                </a:solidFill>
                <a:latin typeface="Calibri"/>
                <a:cs typeface="Calibri"/>
              </a:rPr>
              <a:t> </a:t>
            </a:r>
            <a:r>
              <a:rPr sz="1275" dirty="0">
                <a:solidFill>
                  <a:srgbClr val="FFFFFF"/>
                </a:solidFill>
                <a:latin typeface="Calibri"/>
                <a:cs typeface="Calibri"/>
              </a:rPr>
              <a:t>and</a:t>
            </a:r>
            <a:r>
              <a:rPr sz="1275" spc="-23" dirty="0">
                <a:solidFill>
                  <a:srgbClr val="FFFFFF"/>
                </a:solidFill>
                <a:latin typeface="Calibri"/>
                <a:cs typeface="Calibri"/>
              </a:rPr>
              <a:t> </a:t>
            </a:r>
            <a:r>
              <a:rPr sz="1275" dirty="0">
                <a:solidFill>
                  <a:srgbClr val="FFFFFF"/>
                </a:solidFill>
                <a:latin typeface="Calibri"/>
                <a:cs typeface="Calibri"/>
              </a:rPr>
              <a:t>the</a:t>
            </a:r>
            <a:r>
              <a:rPr sz="1275" spc="-15" dirty="0">
                <a:solidFill>
                  <a:srgbClr val="FFFFFF"/>
                </a:solidFill>
                <a:latin typeface="Calibri"/>
                <a:cs typeface="Calibri"/>
              </a:rPr>
              <a:t> </a:t>
            </a:r>
            <a:r>
              <a:rPr sz="1275" dirty="0">
                <a:solidFill>
                  <a:srgbClr val="FFFFFF"/>
                </a:solidFill>
                <a:latin typeface="Calibri"/>
                <a:cs typeface="Calibri"/>
              </a:rPr>
              <a:t>lack</a:t>
            </a:r>
            <a:r>
              <a:rPr sz="1275" spc="-15" dirty="0">
                <a:solidFill>
                  <a:srgbClr val="FFFFFF"/>
                </a:solidFill>
                <a:latin typeface="Calibri"/>
                <a:cs typeface="Calibri"/>
              </a:rPr>
              <a:t> </a:t>
            </a:r>
            <a:r>
              <a:rPr sz="1275" dirty="0">
                <a:solidFill>
                  <a:srgbClr val="FFFFFF"/>
                </a:solidFill>
                <a:latin typeface="Calibri"/>
                <a:cs typeface="Calibri"/>
              </a:rPr>
              <a:t>of</a:t>
            </a:r>
            <a:r>
              <a:rPr sz="1275" spc="-8" dirty="0">
                <a:solidFill>
                  <a:srgbClr val="FFFFFF"/>
                </a:solidFill>
                <a:latin typeface="Calibri"/>
                <a:cs typeface="Calibri"/>
              </a:rPr>
              <a:t> </a:t>
            </a:r>
            <a:r>
              <a:rPr sz="1275" dirty="0">
                <a:solidFill>
                  <a:srgbClr val="FFFFFF"/>
                </a:solidFill>
                <a:latin typeface="Calibri"/>
                <a:cs typeface="Calibri"/>
              </a:rPr>
              <a:t>consistency</a:t>
            </a:r>
            <a:r>
              <a:rPr sz="1275" spc="-26" dirty="0">
                <a:solidFill>
                  <a:srgbClr val="FFFFFF"/>
                </a:solidFill>
                <a:latin typeface="Calibri"/>
                <a:cs typeface="Calibri"/>
              </a:rPr>
              <a:t> </a:t>
            </a:r>
            <a:r>
              <a:rPr sz="1275" dirty="0">
                <a:solidFill>
                  <a:srgbClr val="FFFFFF"/>
                </a:solidFill>
                <a:latin typeface="Calibri"/>
                <a:cs typeface="Calibri"/>
              </a:rPr>
              <a:t>often</a:t>
            </a:r>
            <a:r>
              <a:rPr sz="1275" spc="-8" dirty="0">
                <a:solidFill>
                  <a:srgbClr val="FFFFFF"/>
                </a:solidFill>
                <a:latin typeface="Calibri"/>
                <a:cs typeface="Calibri"/>
              </a:rPr>
              <a:t> prevents </a:t>
            </a:r>
            <a:r>
              <a:rPr sz="1275" dirty="0">
                <a:solidFill>
                  <a:srgbClr val="FFFFFF"/>
                </a:solidFill>
                <a:latin typeface="Calibri"/>
                <a:cs typeface="Calibri"/>
              </a:rPr>
              <a:t>them</a:t>
            </a:r>
            <a:r>
              <a:rPr sz="1275" spc="-23" dirty="0">
                <a:solidFill>
                  <a:srgbClr val="FFFFFF"/>
                </a:solidFill>
                <a:latin typeface="Calibri"/>
                <a:cs typeface="Calibri"/>
              </a:rPr>
              <a:t> </a:t>
            </a:r>
            <a:r>
              <a:rPr sz="1275" dirty="0">
                <a:solidFill>
                  <a:srgbClr val="FFFFFF"/>
                </a:solidFill>
                <a:latin typeface="Calibri"/>
                <a:cs typeface="Calibri"/>
              </a:rPr>
              <a:t>from</a:t>
            </a:r>
            <a:r>
              <a:rPr sz="1275" spc="-19" dirty="0">
                <a:solidFill>
                  <a:srgbClr val="FFFFFF"/>
                </a:solidFill>
                <a:latin typeface="Calibri"/>
                <a:cs typeface="Calibri"/>
              </a:rPr>
              <a:t> </a:t>
            </a:r>
            <a:r>
              <a:rPr sz="1275" dirty="0">
                <a:solidFill>
                  <a:srgbClr val="FFFFFF"/>
                </a:solidFill>
                <a:latin typeface="Calibri"/>
                <a:cs typeface="Calibri"/>
              </a:rPr>
              <a:t>hitting</a:t>
            </a:r>
            <a:r>
              <a:rPr sz="1275" spc="-34" dirty="0">
                <a:solidFill>
                  <a:srgbClr val="FFFFFF"/>
                </a:solidFill>
                <a:latin typeface="Calibri"/>
                <a:cs typeface="Calibri"/>
              </a:rPr>
              <a:t> </a:t>
            </a:r>
            <a:r>
              <a:rPr sz="1275" dirty="0">
                <a:solidFill>
                  <a:srgbClr val="FFFFFF"/>
                </a:solidFill>
                <a:latin typeface="Calibri"/>
                <a:cs typeface="Calibri"/>
              </a:rPr>
              <a:t>the</a:t>
            </a:r>
            <a:r>
              <a:rPr sz="1275" spc="-23" dirty="0">
                <a:solidFill>
                  <a:srgbClr val="FFFFFF"/>
                </a:solidFill>
                <a:latin typeface="Calibri"/>
                <a:cs typeface="Calibri"/>
              </a:rPr>
              <a:t> </a:t>
            </a:r>
            <a:r>
              <a:rPr sz="1275" dirty="0">
                <a:solidFill>
                  <a:srgbClr val="FFFFFF"/>
                </a:solidFill>
                <a:latin typeface="Calibri"/>
                <a:cs typeface="Calibri"/>
              </a:rPr>
              <a:t>ground</a:t>
            </a:r>
            <a:r>
              <a:rPr sz="1275" spc="-19" dirty="0">
                <a:solidFill>
                  <a:srgbClr val="FFFFFF"/>
                </a:solidFill>
                <a:latin typeface="Calibri"/>
                <a:cs typeface="Calibri"/>
              </a:rPr>
              <a:t> </a:t>
            </a:r>
            <a:r>
              <a:rPr sz="1275" dirty="0">
                <a:solidFill>
                  <a:srgbClr val="FFFFFF"/>
                </a:solidFill>
                <a:latin typeface="Calibri"/>
                <a:cs typeface="Calibri"/>
              </a:rPr>
              <a:t>running</a:t>
            </a:r>
            <a:r>
              <a:rPr sz="1275" spc="-23" dirty="0">
                <a:solidFill>
                  <a:srgbClr val="FFFFFF"/>
                </a:solidFill>
                <a:latin typeface="Calibri"/>
                <a:cs typeface="Calibri"/>
              </a:rPr>
              <a:t> </a:t>
            </a:r>
            <a:r>
              <a:rPr sz="1275" dirty="0">
                <a:solidFill>
                  <a:srgbClr val="FFFFFF"/>
                </a:solidFill>
                <a:latin typeface="Calibri"/>
                <a:cs typeface="Calibri"/>
              </a:rPr>
              <a:t>on</a:t>
            </a:r>
            <a:r>
              <a:rPr sz="1275" spc="-34" dirty="0">
                <a:solidFill>
                  <a:srgbClr val="FFFFFF"/>
                </a:solidFill>
                <a:latin typeface="Calibri"/>
                <a:cs typeface="Calibri"/>
              </a:rPr>
              <a:t> </a:t>
            </a:r>
            <a:r>
              <a:rPr sz="1275" spc="-19" dirty="0">
                <a:solidFill>
                  <a:srgbClr val="FFFFFF"/>
                </a:solidFill>
                <a:latin typeface="Calibri"/>
                <a:cs typeface="Calibri"/>
              </a:rPr>
              <a:t>Day One</a:t>
            </a:r>
            <a:endParaRPr sz="1275">
              <a:solidFill>
                <a:sysClr val="windowText" lastClr="000000"/>
              </a:solidFill>
              <a:latin typeface="Calibri"/>
              <a:cs typeface="Calibri"/>
            </a:endParaRPr>
          </a:p>
        </p:txBody>
      </p:sp>
      <p:sp>
        <p:nvSpPr>
          <p:cNvPr id="6" name="object 6"/>
          <p:cNvSpPr txBox="1"/>
          <p:nvPr/>
        </p:nvSpPr>
        <p:spPr>
          <a:xfrm>
            <a:off x="4743450" y="1377315"/>
            <a:ext cx="3771900" cy="401552"/>
          </a:xfrm>
          <a:prstGeom prst="rect">
            <a:avLst/>
          </a:prstGeom>
          <a:solidFill>
            <a:srgbClr val="A92260"/>
          </a:solidFill>
        </p:spPr>
        <p:txBody>
          <a:bodyPr vert="horz" wrap="square" lIns="0" tIns="77629" rIns="0" bIns="0" rtlCol="0">
            <a:spAutoFit/>
          </a:bodyPr>
          <a:lstStyle/>
          <a:p>
            <a:pPr marL="68104" defTabSz="685800">
              <a:spcBef>
                <a:spcPts val="611"/>
              </a:spcBef>
              <a:buClrTx/>
            </a:pPr>
            <a:r>
              <a:rPr sz="2100" b="1" dirty="0">
                <a:solidFill>
                  <a:srgbClr val="FFFFFF"/>
                </a:solidFill>
                <a:latin typeface="Calibri"/>
                <a:cs typeface="Calibri"/>
              </a:rPr>
              <a:t>SF|My</a:t>
            </a:r>
            <a:r>
              <a:rPr sz="2100" b="1" spc="-56" dirty="0">
                <a:solidFill>
                  <a:srgbClr val="FFFFFF"/>
                </a:solidFill>
                <a:latin typeface="Calibri"/>
                <a:cs typeface="Calibri"/>
              </a:rPr>
              <a:t> </a:t>
            </a:r>
            <a:r>
              <a:rPr sz="2100" b="1" dirty="0">
                <a:solidFill>
                  <a:srgbClr val="FFFFFF"/>
                </a:solidFill>
                <a:latin typeface="Calibri"/>
                <a:cs typeface="Calibri"/>
              </a:rPr>
              <a:t>Portal</a:t>
            </a:r>
            <a:r>
              <a:rPr sz="2100" b="1" spc="-56" dirty="0">
                <a:solidFill>
                  <a:srgbClr val="FFFFFF"/>
                </a:solidFill>
                <a:latin typeface="Calibri"/>
                <a:cs typeface="Calibri"/>
              </a:rPr>
              <a:t> </a:t>
            </a:r>
            <a:r>
              <a:rPr sz="2100" b="1" dirty="0">
                <a:solidFill>
                  <a:srgbClr val="FFFFFF"/>
                </a:solidFill>
                <a:latin typeface="Calibri"/>
                <a:cs typeface="Calibri"/>
              </a:rPr>
              <a:t>–</a:t>
            </a:r>
            <a:r>
              <a:rPr sz="2100" b="1" spc="-53" dirty="0">
                <a:solidFill>
                  <a:srgbClr val="FFFFFF"/>
                </a:solidFill>
                <a:latin typeface="Calibri"/>
                <a:cs typeface="Calibri"/>
              </a:rPr>
              <a:t> </a:t>
            </a:r>
            <a:r>
              <a:rPr sz="2100" b="1" spc="-8" dirty="0">
                <a:solidFill>
                  <a:srgbClr val="FFFFFF"/>
                </a:solidFill>
                <a:latin typeface="Calibri"/>
                <a:cs typeface="Calibri"/>
              </a:rPr>
              <a:t>Intranet</a:t>
            </a:r>
            <a:endParaRPr sz="2100">
              <a:solidFill>
                <a:sysClr val="windowText" lastClr="000000"/>
              </a:solidFill>
              <a:latin typeface="Calibri"/>
              <a:cs typeface="Calibri"/>
            </a:endParaRPr>
          </a:p>
        </p:txBody>
      </p:sp>
      <p:sp>
        <p:nvSpPr>
          <p:cNvPr id="7" name="object 7"/>
          <p:cNvSpPr txBox="1"/>
          <p:nvPr/>
        </p:nvSpPr>
        <p:spPr>
          <a:xfrm>
            <a:off x="4743450" y="1977390"/>
            <a:ext cx="3771900" cy="2275591"/>
          </a:xfrm>
          <a:prstGeom prst="rect">
            <a:avLst/>
          </a:prstGeom>
          <a:solidFill>
            <a:srgbClr val="A92260"/>
          </a:solidFill>
        </p:spPr>
        <p:txBody>
          <a:bodyPr vert="horz" wrap="square" lIns="0" tIns="17621" rIns="0" bIns="0" rtlCol="0">
            <a:spAutoFit/>
          </a:bodyPr>
          <a:lstStyle/>
          <a:p>
            <a:pPr marL="240030" marR="121444" indent="-171450" defTabSz="685800">
              <a:lnSpc>
                <a:spcPts val="1725"/>
              </a:lnSpc>
              <a:spcBef>
                <a:spcPts val="139"/>
              </a:spcBef>
              <a:buClr>
                <a:srgbClr val="F05B2A"/>
              </a:buClr>
              <a:buFont typeface="Arial"/>
              <a:buChar char="•"/>
              <a:tabLst>
                <a:tab pos="240030" algn="l"/>
              </a:tabLst>
            </a:pPr>
            <a:r>
              <a:rPr sz="1800" dirty="0">
                <a:solidFill>
                  <a:srgbClr val="FFFFFF"/>
                </a:solidFill>
                <a:latin typeface="Calibri"/>
                <a:cs typeface="Calibri"/>
              </a:rPr>
              <a:t>No</a:t>
            </a:r>
            <a:r>
              <a:rPr sz="1800" spc="-26" dirty="0">
                <a:solidFill>
                  <a:srgbClr val="FFFFFF"/>
                </a:solidFill>
                <a:latin typeface="Calibri"/>
                <a:cs typeface="Calibri"/>
              </a:rPr>
              <a:t> </a:t>
            </a:r>
            <a:r>
              <a:rPr sz="1800" spc="-8" dirty="0">
                <a:solidFill>
                  <a:srgbClr val="FFFFFF"/>
                </a:solidFill>
                <a:latin typeface="Calibri"/>
                <a:cs typeface="Calibri"/>
              </a:rPr>
              <a:t>one-</a:t>
            </a:r>
            <a:r>
              <a:rPr sz="1800" dirty="0">
                <a:solidFill>
                  <a:srgbClr val="FFFFFF"/>
                </a:solidFill>
                <a:latin typeface="Calibri"/>
                <a:cs typeface="Calibri"/>
              </a:rPr>
              <a:t>stop</a:t>
            </a:r>
            <a:r>
              <a:rPr sz="1800" spc="-15" dirty="0">
                <a:solidFill>
                  <a:srgbClr val="FFFFFF"/>
                </a:solidFill>
                <a:latin typeface="Calibri"/>
                <a:cs typeface="Calibri"/>
              </a:rPr>
              <a:t> </a:t>
            </a:r>
            <a:r>
              <a:rPr sz="1800" dirty="0">
                <a:solidFill>
                  <a:srgbClr val="FFFFFF"/>
                </a:solidFill>
                <a:latin typeface="Calibri"/>
                <a:cs typeface="Calibri"/>
              </a:rPr>
              <a:t>shop</a:t>
            </a:r>
            <a:r>
              <a:rPr sz="1800" spc="-19" dirty="0">
                <a:solidFill>
                  <a:srgbClr val="FFFFFF"/>
                </a:solidFill>
                <a:latin typeface="Calibri"/>
                <a:cs typeface="Calibri"/>
              </a:rPr>
              <a:t> </a:t>
            </a:r>
            <a:r>
              <a:rPr sz="1800" dirty="0">
                <a:solidFill>
                  <a:srgbClr val="FFFFFF"/>
                </a:solidFill>
                <a:latin typeface="Calibri"/>
                <a:cs typeface="Calibri"/>
              </a:rPr>
              <a:t>to</a:t>
            </a:r>
            <a:r>
              <a:rPr sz="1800" spc="-23" dirty="0">
                <a:solidFill>
                  <a:srgbClr val="FFFFFF"/>
                </a:solidFill>
                <a:latin typeface="Calibri"/>
                <a:cs typeface="Calibri"/>
              </a:rPr>
              <a:t> </a:t>
            </a:r>
            <a:r>
              <a:rPr sz="1800" spc="-8" dirty="0">
                <a:solidFill>
                  <a:srgbClr val="FFFFFF"/>
                </a:solidFill>
                <a:latin typeface="Calibri"/>
                <a:cs typeface="Calibri"/>
              </a:rPr>
              <a:t>access </a:t>
            </a:r>
            <a:r>
              <a:rPr sz="1800" dirty="0">
                <a:solidFill>
                  <a:srgbClr val="FFFFFF"/>
                </a:solidFill>
                <a:latin typeface="Calibri"/>
                <a:cs typeface="Calibri"/>
              </a:rPr>
              <a:t>everything</a:t>
            </a:r>
            <a:r>
              <a:rPr sz="1800" spc="-30" dirty="0">
                <a:solidFill>
                  <a:srgbClr val="FFFFFF"/>
                </a:solidFill>
                <a:latin typeface="Calibri"/>
                <a:cs typeface="Calibri"/>
              </a:rPr>
              <a:t> </a:t>
            </a:r>
            <a:r>
              <a:rPr sz="1800" dirty="0">
                <a:solidFill>
                  <a:srgbClr val="FFFFFF"/>
                </a:solidFill>
                <a:latin typeface="Calibri"/>
                <a:cs typeface="Calibri"/>
              </a:rPr>
              <a:t>you</a:t>
            </a:r>
            <a:r>
              <a:rPr sz="1800" spc="-8" dirty="0">
                <a:solidFill>
                  <a:srgbClr val="FFFFFF"/>
                </a:solidFill>
                <a:latin typeface="Calibri"/>
                <a:cs typeface="Calibri"/>
              </a:rPr>
              <a:t> </a:t>
            </a:r>
            <a:r>
              <a:rPr sz="1800" dirty="0">
                <a:solidFill>
                  <a:srgbClr val="FFFFFF"/>
                </a:solidFill>
                <a:latin typeface="Calibri"/>
                <a:cs typeface="Calibri"/>
              </a:rPr>
              <a:t>need</a:t>
            </a:r>
            <a:r>
              <a:rPr sz="1800" spc="-11" dirty="0">
                <a:solidFill>
                  <a:srgbClr val="FFFFFF"/>
                </a:solidFill>
                <a:latin typeface="Calibri"/>
                <a:cs typeface="Calibri"/>
              </a:rPr>
              <a:t> </a:t>
            </a:r>
            <a:r>
              <a:rPr sz="1800" dirty="0">
                <a:solidFill>
                  <a:srgbClr val="FFFFFF"/>
                </a:solidFill>
                <a:latin typeface="Calibri"/>
                <a:cs typeface="Calibri"/>
              </a:rPr>
              <a:t>as</a:t>
            </a:r>
            <a:r>
              <a:rPr sz="1800" spc="-11" dirty="0">
                <a:solidFill>
                  <a:srgbClr val="FFFFFF"/>
                </a:solidFill>
                <a:latin typeface="Calibri"/>
                <a:cs typeface="Calibri"/>
              </a:rPr>
              <a:t> </a:t>
            </a:r>
            <a:r>
              <a:rPr sz="1800" dirty="0">
                <a:solidFill>
                  <a:srgbClr val="FFFFFF"/>
                </a:solidFill>
                <a:latin typeface="Calibri"/>
                <a:cs typeface="Calibri"/>
              </a:rPr>
              <a:t>an</a:t>
            </a:r>
            <a:r>
              <a:rPr sz="1800" spc="-8" dirty="0">
                <a:solidFill>
                  <a:srgbClr val="FFFFFF"/>
                </a:solidFill>
                <a:latin typeface="Calibri"/>
                <a:cs typeface="Calibri"/>
              </a:rPr>
              <a:t> employee</a:t>
            </a:r>
            <a:endParaRPr sz="1800">
              <a:solidFill>
                <a:sysClr val="windowText" lastClr="000000"/>
              </a:solidFill>
              <a:latin typeface="Calibri"/>
              <a:cs typeface="Calibri"/>
            </a:endParaRPr>
          </a:p>
          <a:p>
            <a:pPr marL="240030" marR="373380" indent="-171450" defTabSz="685800">
              <a:lnSpc>
                <a:spcPct val="80000"/>
              </a:lnSpc>
              <a:spcBef>
                <a:spcPts val="764"/>
              </a:spcBef>
              <a:buClr>
                <a:srgbClr val="F05B2A"/>
              </a:buClr>
              <a:buFont typeface="Arial"/>
              <a:buChar char="•"/>
              <a:tabLst>
                <a:tab pos="240030" algn="l"/>
              </a:tabLst>
            </a:pPr>
            <a:r>
              <a:rPr sz="1800" dirty="0">
                <a:solidFill>
                  <a:srgbClr val="FFFFFF"/>
                </a:solidFill>
                <a:latin typeface="Calibri"/>
                <a:cs typeface="Calibri"/>
              </a:rPr>
              <a:t>Current</a:t>
            </a:r>
            <a:r>
              <a:rPr sz="1800" spc="-38" dirty="0">
                <a:solidFill>
                  <a:srgbClr val="FFFFFF"/>
                </a:solidFill>
                <a:latin typeface="Calibri"/>
                <a:cs typeface="Calibri"/>
              </a:rPr>
              <a:t> </a:t>
            </a:r>
            <a:r>
              <a:rPr sz="1800" dirty="0">
                <a:solidFill>
                  <a:srgbClr val="FFFFFF"/>
                </a:solidFill>
                <a:latin typeface="Calibri"/>
                <a:cs typeface="Calibri"/>
              </a:rPr>
              <a:t>employee</a:t>
            </a:r>
            <a:r>
              <a:rPr sz="1800" spc="-34" dirty="0">
                <a:solidFill>
                  <a:srgbClr val="FFFFFF"/>
                </a:solidFill>
                <a:latin typeface="Calibri"/>
                <a:cs typeface="Calibri"/>
              </a:rPr>
              <a:t> </a:t>
            </a:r>
            <a:r>
              <a:rPr sz="1800" dirty="0">
                <a:solidFill>
                  <a:srgbClr val="FFFFFF"/>
                </a:solidFill>
                <a:latin typeface="Calibri"/>
                <a:cs typeface="Calibri"/>
              </a:rPr>
              <a:t>portal</a:t>
            </a:r>
            <a:r>
              <a:rPr sz="1800" spc="-38" dirty="0">
                <a:solidFill>
                  <a:srgbClr val="FFFFFF"/>
                </a:solidFill>
                <a:latin typeface="Calibri"/>
                <a:cs typeface="Calibri"/>
              </a:rPr>
              <a:t> </a:t>
            </a:r>
            <a:r>
              <a:rPr sz="1800" dirty="0">
                <a:solidFill>
                  <a:srgbClr val="FFFFFF"/>
                </a:solidFill>
                <a:latin typeface="Calibri"/>
                <a:cs typeface="Calibri"/>
              </a:rPr>
              <a:t>is</a:t>
            </a:r>
            <a:r>
              <a:rPr sz="1800" spc="-38" dirty="0">
                <a:solidFill>
                  <a:srgbClr val="FFFFFF"/>
                </a:solidFill>
                <a:latin typeface="Calibri"/>
                <a:cs typeface="Calibri"/>
              </a:rPr>
              <a:t> </a:t>
            </a:r>
            <a:r>
              <a:rPr sz="1800" spc="-19" dirty="0">
                <a:solidFill>
                  <a:srgbClr val="FFFFFF"/>
                </a:solidFill>
                <a:latin typeface="Calibri"/>
                <a:cs typeface="Calibri"/>
              </a:rPr>
              <a:t>not </a:t>
            </a:r>
            <a:r>
              <a:rPr sz="1800" dirty="0">
                <a:solidFill>
                  <a:srgbClr val="FFFFFF"/>
                </a:solidFill>
                <a:latin typeface="Calibri"/>
                <a:cs typeface="Calibri"/>
              </a:rPr>
              <a:t>extensible</a:t>
            </a:r>
            <a:r>
              <a:rPr sz="1800" spc="-49" dirty="0">
                <a:solidFill>
                  <a:srgbClr val="FFFFFF"/>
                </a:solidFill>
                <a:latin typeface="Calibri"/>
                <a:cs typeface="Calibri"/>
              </a:rPr>
              <a:t> </a:t>
            </a:r>
            <a:r>
              <a:rPr sz="1800" dirty="0">
                <a:solidFill>
                  <a:srgbClr val="FFFFFF"/>
                </a:solidFill>
                <a:latin typeface="Calibri"/>
                <a:cs typeface="Calibri"/>
              </a:rPr>
              <a:t>to</a:t>
            </a:r>
            <a:r>
              <a:rPr sz="1800" spc="-26" dirty="0">
                <a:solidFill>
                  <a:srgbClr val="FFFFFF"/>
                </a:solidFill>
                <a:latin typeface="Calibri"/>
                <a:cs typeface="Calibri"/>
              </a:rPr>
              <a:t> </a:t>
            </a:r>
            <a:r>
              <a:rPr sz="1800" dirty="0">
                <a:solidFill>
                  <a:srgbClr val="FFFFFF"/>
                </a:solidFill>
                <a:latin typeface="Calibri"/>
                <a:cs typeface="Calibri"/>
              </a:rPr>
              <a:t>address</a:t>
            </a:r>
            <a:r>
              <a:rPr sz="1800" spc="-19" dirty="0">
                <a:solidFill>
                  <a:srgbClr val="FFFFFF"/>
                </a:solidFill>
                <a:latin typeface="Calibri"/>
                <a:cs typeface="Calibri"/>
              </a:rPr>
              <a:t> </a:t>
            </a:r>
            <a:r>
              <a:rPr sz="1800" dirty="0">
                <a:solidFill>
                  <a:srgbClr val="FFFFFF"/>
                </a:solidFill>
                <a:latin typeface="Calibri"/>
                <a:cs typeface="Calibri"/>
              </a:rPr>
              <a:t>all</a:t>
            </a:r>
            <a:r>
              <a:rPr sz="1800" spc="-30" dirty="0">
                <a:solidFill>
                  <a:srgbClr val="FFFFFF"/>
                </a:solidFill>
                <a:latin typeface="Calibri"/>
                <a:cs typeface="Calibri"/>
              </a:rPr>
              <a:t> </a:t>
            </a:r>
            <a:r>
              <a:rPr sz="1800" dirty="0">
                <a:solidFill>
                  <a:srgbClr val="FFFFFF"/>
                </a:solidFill>
                <a:latin typeface="Calibri"/>
                <a:cs typeface="Calibri"/>
              </a:rPr>
              <a:t>use</a:t>
            </a:r>
            <a:r>
              <a:rPr sz="1800" spc="-19" dirty="0">
                <a:solidFill>
                  <a:srgbClr val="FFFFFF"/>
                </a:solidFill>
                <a:latin typeface="Calibri"/>
                <a:cs typeface="Calibri"/>
              </a:rPr>
              <a:t> </a:t>
            </a:r>
            <a:r>
              <a:rPr sz="1800" spc="-8" dirty="0">
                <a:solidFill>
                  <a:srgbClr val="FFFFFF"/>
                </a:solidFill>
                <a:latin typeface="Calibri"/>
                <a:cs typeface="Calibri"/>
              </a:rPr>
              <a:t>cases</a:t>
            </a:r>
            <a:endParaRPr sz="1800">
              <a:solidFill>
                <a:sysClr val="windowText" lastClr="000000"/>
              </a:solidFill>
              <a:latin typeface="Calibri"/>
              <a:cs typeface="Calibri"/>
            </a:endParaRPr>
          </a:p>
          <a:p>
            <a:pPr marL="239078" indent="-170974" defTabSz="685800">
              <a:lnSpc>
                <a:spcPts val="1943"/>
              </a:lnSpc>
              <a:spcBef>
                <a:spcPts val="326"/>
              </a:spcBef>
              <a:buClr>
                <a:srgbClr val="F05B2A"/>
              </a:buClr>
              <a:buFont typeface="Arial"/>
              <a:buChar char="•"/>
              <a:tabLst>
                <a:tab pos="239078" algn="l"/>
              </a:tabLst>
            </a:pPr>
            <a:r>
              <a:rPr sz="1800" dirty="0">
                <a:solidFill>
                  <a:srgbClr val="FFFFFF"/>
                </a:solidFill>
                <a:latin typeface="Calibri"/>
                <a:cs typeface="Calibri"/>
              </a:rPr>
              <a:t>Employees</a:t>
            </a:r>
            <a:r>
              <a:rPr sz="1800" spc="-41" dirty="0">
                <a:solidFill>
                  <a:srgbClr val="FFFFFF"/>
                </a:solidFill>
                <a:latin typeface="Calibri"/>
                <a:cs typeface="Calibri"/>
              </a:rPr>
              <a:t> </a:t>
            </a:r>
            <a:r>
              <a:rPr sz="1800" dirty="0">
                <a:solidFill>
                  <a:srgbClr val="FFFFFF"/>
                </a:solidFill>
                <a:latin typeface="Calibri"/>
                <a:cs typeface="Calibri"/>
              </a:rPr>
              <a:t>access</a:t>
            </a:r>
            <a:r>
              <a:rPr sz="1800" spc="-38" dirty="0">
                <a:solidFill>
                  <a:srgbClr val="FFFFFF"/>
                </a:solidFill>
                <a:latin typeface="Calibri"/>
                <a:cs typeface="Calibri"/>
              </a:rPr>
              <a:t> </a:t>
            </a:r>
            <a:r>
              <a:rPr sz="1800" spc="-8" dirty="0">
                <a:solidFill>
                  <a:srgbClr val="FFFFFF"/>
                </a:solidFill>
                <a:latin typeface="Calibri"/>
                <a:cs typeface="Calibri"/>
              </a:rPr>
              <a:t>services</a:t>
            </a:r>
            <a:endParaRPr sz="1800">
              <a:solidFill>
                <a:sysClr val="windowText" lastClr="000000"/>
              </a:solidFill>
              <a:latin typeface="Calibri"/>
              <a:cs typeface="Calibri"/>
            </a:endParaRPr>
          </a:p>
          <a:p>
            <a:pPr marL="240030" defTabSz="685800">
              <a:lnSpc>
                <a:spcPts val="1943"/>
              </a:lnSpc>
              <a:buClrTx/>
            </a:pPr>
            <a:r>
              <a:rPr sz="1800" spc="-8" dirty="0">
                <a:solidFill>
                  <a:srgbClr val="FFFFFF"/>
                </a:solidFill>
                <a:latin typeface="Calibri"/>
                <a:cs typeface="Calibri"/>
              </a:rPr>
              <a:t>differently</a:t>
            </a:r>
            <a:r>
              <a:rPr sz="1800" spc="-23" dirty="0">
                <a:solidFill>
                  <a:srgbClr val="FFFFFF"/>
                </a:solidFill>
                <a:latin typeface="Calibri"/>
                <a:cs typeface="Calibri"/>
              </a:rPr>
              <a:t> </a:t>
            </a:r>
            <a:r>
              <a:rPr sz="1800" dirty="0">
                <a:solidFill>
                  <a:srgbClr val="FFFFFF"/>
                </a:solidFill>
                <a:latin typeface="Calibri"/>
                <a:cs typeface="Calibri"/>
              </a:rPr>
              <a:t>depending</a:t>
            </a:r>
            <a:r>
              <a:rPr sz="1800" spc="-8" dirty="0">
                <a:solidFill>
                  <a:srgbClr val="FFFFFF"/>
                </a:solidFill>
                <a:latin typeface="Calibri"/>
                <a:cs typeface="Calibri"/>
              </a:rPr>
              <a:t> </a:t>
            </a:r>
            <a:r>
              <a:rPr sz="1800" dirty="0">
                <a:solidFill>
                  <a:srgbClr val="FFFFFF"/>
                </a:solidFill>
                <a:latin typeface="Calibri"/>
                <a:cs typeface="Calibri"/>
              </a:rPr>
              <a:t>on</a:t>
            </a:r>
            <a:r>
              <a:rPr sz="1800" spc="-15" dirty="0">
                <a:solidFill>
                  <a:srgbClr val="FFFFFF"/>
                </a:solidFill>
                <a:latin typeface="Calibri"/>
                <a:cs typeface="Calibri"/>
              </a:rPr>
              <a:t> </a:t>
            </a:r>
            <a:r>
              <a:rPr sz="1800" spc="-8" dirty="0">
                <a:solidFill>
                  <a:srgbClr val="FFFFFF"/>
                </a:solidFill>
                <a:latin typeface="Calibri"/>
                <a:cs typeface="Calibri"/>
              </a:rPr>
              <a:t>department</a:t>
            </a:r>
            <a:endParaRPr sz="1800">
              <a:solidFill>
                <a:sysClr val="windowText" lastClr="000000"/>
              </a:solidFill>
              <a:latin typeface="Calibri"/>
              <a:cs typeface="Calibri"/>
            </a:endParaRPr>
          </a:p>
          <a:p>
            <a:pPr marL="240030" marR="399574" indent="-171450" defTabSz="685800">
              <a:lnSpc>
                <a:spcPts val="1725"/>
              </a:lnSpc>
              <a:spcBef>
                <a:spcPts val="735"/>
              </a:spcBef>
              <a:buClr>
                <a:srgbClr val="F05B2A"/>
              </a:buClr>
              <a:buFont typeface="Arial"/>
              <a:buChar char="•"/>
              <a:tabLst>
                <a:tab pos="240030" algn="l"/>
              </a:tabLst>
            </a:pPr>
            <a:r>
              <a:rPr sz="1800" spc="-8" dirty="0">
                <a:solidFill>
                  <a:srgbClr val="FFFFFF"/>
                </a:solidFill>
                <a:latin typeface="Calibri"/>
                <a:cs typeface="Calibri"/>
              </a:rPr>
              <a:t>Inconsistent</a:t>
            </a:r>
            <a:r>
              <a:rPr sz="1800" spc="-30" dirty="0">
                <a:solidFill>
                  <a:srgbClr val="FFFFFF"/>
                </a:solidFill>
                <a:latin typeface="Calibri"/>
                <a:cs typeface="Calibri"/>
              </a:rPr>
              <a:t> </a:t>
            </a:r>
            <a:r>
              <a:rPr sz="1800" dirty="0">
                <a:solidFill>
                  <a:srgbClr val="FFFFFF"/>
                </a:solidFill>
                <a:latin typeface="Calibri"/>
                <a:cs typeface="Calibri"/>
              </a:rPr>
              <a:t>access</a:t>
            </a:r>
            <a:r>
              <a:rPr sz="1800" spc="-23" dirty="0">
                <a:solidFill>
                  <a:srgbClr val="FFFFFF"/>
                </a:solidFill>
                <a:latin typeface="Calibri"/>
                <a:cs typeface="Calibri"/>
              </a:rPr>
              <a:t> </a:t>
            </a:r>
            <a:r>
              <a:rPr sz="1800" dirty="0">
                <a:solidFill>
                  <a:srgbClr val="FFFFFF"/>
                </a:solidFill>
                <a:latin typeface="Calibri"/>
                <a:cs typeface="Calibri"/>
              </a:rPr>
              <a:t>to</a:t>
            </a:r>
            <a:r>
              <a:rPr sz="1800" spc="-15" dirty="0">
                <a:solidFill>
                  <a:srgbClr val="FFFFFF"/>
                </a:solidFill>
                <a:latin typeface="Calibri"/>
                <a:cs typeface="Calibri"/>
              </a:rPr>
              <a:t> </a:t>
            </a:r>
            <a:r>
              <a:rPr sz="1800" dirty="0">
                <a:solidFill>
                  <a:srgbClr val="FFFFFF"/>
                </a:solidFill>
                <a:latin typeface="Calibri"/>
                <a:cs typeface="Calibri"/>
              </a:rPr>
              <a:t>HR</a:t>
            </a:r>
            <a:r>
              <a:rPr sz="1800" spc="-11" dirty="0">
                <a:solidFill>
                  <a:srgbClr val="FFFFFF"/>
                </a:solidFill>
                <a:latin typeface="Calibri"/>
                <a:cs typeface="Calibri"/>
              </a:rPr>
              <a:t> </a:t>
            </a:r>
            <a:r>
              <a:rPr sz="1800" spc="-8" dirty="0">
                <a:solidFill>
                  <a:srgbClr val="FFFFFF"/>
                </a:solidFill>
                <a:latin typeface="Calibri"/>
                <a:cs typeface="Calibri"/>
              </a:rPr>
              <a:t>services </a:t>
            </a:r>
            <a:r>
              <a:rPr sz="1800" dirty="0">
                <a:solidFill>
                  <a:srgbClr val="FFFFFF"/>
                </a:solidFill>
                <a:latin typeface="Calibri"/>
                <a:cs typeface="Calibri"/>
              </a:rPr>
              <a:t>creates</a:t>
            </a:r>
            <a:r>
              <a:rPr sz="1800" spc="-45" dirty="0">
                <a:solidFill>
                  <a:srgbClr val="FFFFFF"/>
                </a:solidFill>
                <a:latin typeface="Calibri"/>
                <a:cs typeface="Calibri"/>
              </a:rPr>
              <a:t> </a:t>
            </a:r>
            <a:r>
              <a:rPr sz="1800" dirty="0">
                <a:solidFill>
                  <a:srgbClr val="FFFFFF"/>
                </a:solidFill>
                <a:latin typeface="Calibri"/>
                <a:cs typeface="Calibri"/>
              </a:rPr>
              <a:t>inequities</a:t>
            </a:r>
            <a:r>
              <a:rPr sz="1800" spc="-34" dirty="0">
                <a:solidFill>
                  <a:srgbClr val="FFFFFF"/>
                </a:solidFill>
                <a:latin typeface="Calibri"/>
                <a:cs typeface="Calibri"/>
              </a:rPr>
              <a:t> </a:t>
            </a:r>
            <a:r>
              <a:rPr sz="1800" spc="-8" dirty="0">
                <a:solidFill>
                  <a:srgbClr val="FFFFFF"/>
                </a:solidFill>
                <a:latin typeface="Calibri"/>
                <a:cs typeface="Calibri"/>
              </a:rPr>
              <a:t>between employees</a:t>
            </a:r>
            <a:endParaRPr sz="1800">
              <a:solidFill>
                <a:sysClr val="windowText" lastClr="000000"/>
              </a:solidFill>
              <a:latin typeface="Calibri"/>
              <a:cs typeface="Calibri"/>
            </a:endParaRPr>
          </a:p>
        </p:txBody>
      </p:sp>
      <p:sp>
        <p:nvSpPr>
          <p:cNvPr id="8" name="object 8"/>
          <p:cNvSpPr txBox="1"/>
          <p:nvPr/>
        </p:nvSpPr>
        <p:spPr>
          <a:xfrm>
            <a:off x="1298093" y="4777413"/>
            <a:ext cx="6518434" cy="217367"/>
          </a:xfrm>
          <a:prstGeom prst="rect">
            <a:avLst/>
          </a:prstGeom>
        </p:spPr>
        <p:txBody>
          <a:bodyPr vert="horz" wrap="square" lIns="0" tIns="9525" rIns="0" bIns="0" rtlCol="0">
            <a:spAutoFit/>
          </a:bodyPr>
          <a:lstStyle/>
          <a:p>
            <a:pPr marL="9525" defTabSz="685800">
              <a:spcBef>
                <a:spcPts val="75"/>
              </a:spcBef>
              <a:buClrTx/>
            </a:pPr>
            <a:r>
              <a:rPr sz="1350" i="1" dirty="0">
                <a:solidFill>
                  <a:sysClr val="windowText" lastClr="000000"/>
                </a:solidFill>
                <a:latin typeface="Calibri"/>
                <a:cs typeface="Calibri"/>
              </a:rPr>
              <a:t>The</a:t>
            </a:r>
            <a:r>
              <a:rPr sz="1350" i="1" spc="-26" dirty="0">
                <a:solidFill>
                  <a:sysClr val="windowText" lastClr="000000"/>
                </a:solidFill>
                <a:latin typeface="Calibri"/>
                <a:cs typeface="Calibri"/>
              </a:rPr>
              <a:t> </a:t>
            </a:r>
            <a:r>
              <a:rPr sz="1350" i="1" dirty="0">
                <a:solidFill>
                  <a:sysClr val="windowText" lastClr="000000"/>
                </a:solidFill>
                <a:latin typeface="Calibri"/>
                <a:cs typeface="Calibri"/>
              </a:rPr>
              <a:t>costs</a:t>
            </a:r>
            <a:r>
              <a:rPr sz="1350" i="1" spc="-8" dirty="0">
                <a:solidFill>
                  <a:sysClr val="windowText" lastClr="000000"/>
                </a:solidFill>
                <a:latin typeface="Calibri"/>
                <a:cs typeface="Calibri"/>
              </a:rPr>
              <a:t> </a:t>
            </a:r>
            <a:r>
              <a:rPr sz="1350" i="1" dirty="0">
                <a:solidFill>
                  <a:sysClr val="windowText" lastClr="000000"/>
                </a:solidFill>
                <a:latin typeface="Calibri"/>
                <a:cs typeface="Calibri"/>
              </a:rPr>
              <a:t>associated</a:t>
            </a:r>
            <a:r>
              <a:rPr sz="1350" i="1" spc="-8" dirty="0">
                <a:solidFill>
                  <a:sysClr val="windowText" lastClr="000000"/>
                </a:solidFill>
                <a:latin typeface="Calibri"/>
                <a:cs typeface="Calibri"/>
              </a:rPr>
              <a:t> </a:t>
            </a:r>
            <a:r>
              <a:rPr sz="1350" i="1" dirty="0">
                <a:solidFill>
                  <a:sysClr val="windowText" lastClr="000000"/>
                </a:solidFill>
                <a:latin typeface="Calibri"/>
                <a:cs typeface="Calibri"/>
              </a:rPr>
              <a:t>with</a:t>
            </a:r>
            <a:r>
              <a:rPr sz="1350" i="1" spc="-8" dirty="0">
                <a:solidFill>
                  <a:sysClr val="windowText" lastClr="000000"/>
                </a:solidFill>
                <a:latin typeface="Calibri"/>
                <a:cs typeface="Calibri"/>
              </a:rPr>
              <a:t> </a:t>
            </a:r>
            <a:r>
              <a:rPr sz="1350" i="1" dirty="0">
                <a:solidFill>
                  <a:sysClr val="windowText" lastClr="000000"/>
                </a:solidFill>
                <a:latin typeface="Calibri"/>
                <a:cs typeface="Calibri"/>
              </a:rPr>
              <a:t>maintaining</a:t>
            </a:r>
            <a:r>
              <a:rPr sz="1350" i="1" spc="-15" dirty="0">
                <a:solidFill>
                  <a:sysClr val="windowText" lastClr="000000"/>
                </a:solidFill>
                <a:latin typeface="Calibri"/>
                <a:cs typeface="Calibri"/>
              </a:rPr>
              <a:t> </a:t>
            </a:r>
            <a:r>
              <a:rPr sz="1350" i="1" dirty="0">
                <a:solidFill>
                  <a:sysClr val="windowText" lastClr="000000"/>
                </a:solidFill>
                <a:latin typeface="Calibri"/>
                <a:cs typeface="Calibri"/>
              </a:rPr>
              <a:t>paper</a:t>
            </a:r>
            <a:r>
              <a:rPr sz="1350" i="1" spc="-26" dirty="0">
                <a:solidFill>
                  <a:sysClr val="windowText" lastClr="000000"/>
                </a:solidFill>
                <a:latin typeface="Calibri"/>
                <a:cs typeface="Calibri"/>
              </a:rPr>
              <a:t> </a:t>
            </a:r>
            <a:r>
              <a:rPr sz="1350" i="1" dirty="0">
                <a:solidFill>
                  <a:sysClr val="windowText" lastClr="000000"/>
                </a:solidFill>
                <a:latin typeface="Calibri"/>
                <a:cs typeface="Calibri"/>
              </a:rPr>
              <a:t>records</a:t>
            </a:r>
            <a:r>
              <a:rPr sz="1350" i="1" spc="-19" dirty="0">
                <a:solidFill>
                  <a:sysClr val="windowText" lastClr="000000"/>
                </a:solidFill>
                <a:latin typeface="Calibri"/>
                <a:cs typeface="Calibri"/>
              </a:rPr>
              <a:t> </a:t>
            </a:r>
            <a:r>
              <a:rPr sz="1350" i="1" dirty="0">
                <a:solidFill>
                  <a:sysClr val="windowText" lastClr="000000"/>
                </a:solidFill>
                <a:latin typeface="Calibri"/>
                <a:cs typeface="Calibri"/>
              </a:rPr>
              <a:t>and</a:t>
            </a:r>
            <a:r>
              <a:rPr sz="1350" i="1" spc="-15" dirty="0">
                <a:solidFill>
                  <a:sysClr val="windowText" lastClr="000000"/>
                </a:solidFill>
                <a:latin typeface="Calibri"/>
                <a:cs typeface="Calibri"/>
              </a:rPr>
              <a:t> </a:t>
            </a:r>
            <a:r>
              <a:rPr sz="1350" i="1" dirty="0">
                <a:solidFill>
                  <a:sysClr val="windowText" lastClr="000000"/>
                </a:solidFill>
                <a:latin typeface="Calibri"/>
                <a:cs typeface="Calibri"/>
              </a:rPr>
              <a:t>siloed</a:t>
            </a:r>
            <a:r>
              <a:rPr sz="1350" i="1" spc="-8" dirty="0">
                <a:solidFill>
                  <a:sysClr val="windowText" lastClr="000000"/>
                </a:solidFill>
                <a:latin typeface="Calibri"/>
                <a:cs typeface="Calibri"/>
              </a:rPr>
              <a:t> </a:t>
            </a:r>
            <a:r>
              <a:rPr sz="1350" i="1" dirty="0">
                <a:solidFill>
                  <a:sysClr val="windowText" lastClr="000000"/>
                </a:solidFill>
                <a:latin typeface="Calibri"/>
                <a:cs typeface="Calibri"/>
              </a:rPr>
              <a:t>service</a:t>
            </a:r>
            <a:r>
              <a:rPr sz="1350" i="1" spc="-11" dirty="0">
                <a:solidFill>
                  <a:sysClr val="windowText" lastClr="000000"/>
                </a:solidFill>
                <a:latin typeface="Calibri"/>
                <a:cs typeface="Calibri"/>
              </a:rPr>
              <a:t> </a:t>
            </a:r>
            <a:r>
              <a:rPr sz="1350" i="1" dirty="0">
                <a:solidFill>
                  <a:sysClr val="windowText" lastClr="000000"/>
                </a:solidFill>
                <a:latin typeface="Calibri"/>
                <a:cs typeface="Calibri"/>
              </a:rPr>
              <a:t>delivery</a:t>
            </a:r>
            <a:r>
              <a:rPr sz="1350" i="1" spc="-26" dirty="0">
                <a:solidFill>
                  <a:sysClr val="windowText" lastClr="000000"/>
                </a:solidFill>
                <a:latin typeface="Calibri"/>
                <a:cs typeface="Calibri"/>
              </a:rPr>
              <a:t> </a:t>
            </a:r>
            <a:r>
              <a:rPr sz="1350" i="1" dirty="0">
                <a:solidFill>
                  <a:sysClr val="windowText" lastClr="000000"/>
                </a:solidFill>
                <a:latin typeface="Calibri"/>
                <a:cs typeface="Calibri"/>
              </a:rPr>
              <a:t>are</a:t>
            </a:r>
            <a:r>
              <a:rPr sz="1350" i="1" spc="-8" dirty="0">
                <a:solidFill>
                  <a:sysClr val="windowText" lastClr="000000"/>
                </a:solidFill>
                <a:latin typeface="Calibri"/>
                <a:cs typeface="Calibri"/>
              </a:rPr>
              <a:t> expensive.</a:t>
            </a:r>
            <a:endParaRPr sz="1350">
              <a:solidFill>
                <a:sysClr val="windowText" lastClr="000000"/>
              </a:solidFill>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686050" cy="5143500"/>
            <a:chOff x="0" y="0"/>
            <a:chExt cx="3581400" cy="6858000"/>
          </a:xfrm>
        </p:grpSpPr>
        <p:sp>
          <p:nvSpPr>
            <p:cNvPr id="3" name="object 3"/>
            <p:cNvSpPr/>
            <p:nvPr/>
          </p:nvSpPr>
          <p:spPr>
            <a:xfrm>
              <a:off x="0" y="0"/>
              <a:ext cx="3581400" cy="6858000"/>
            </a:xfrm>
            <a:custGeom>
              <a:avLst/>
              <a:gdLst/>
              <a:ahLst/>
              <a:cxnLst/>
              <a:rect l="l" t="t" r="r" b="b"/>
              <a:pathLst>
                <a:path w="3581400" h="6858000">
                  <a:moveTo>
                    <a:pt x="3581400" y="0"/>
                  </a:moveTo>
                  <a:lnTo>
                    <a:pt x="0" y="0"/>
                  </a:lnTo>
                  <a:lnTo>
                    <a:pt x="0" y="6858000"/>
                  </a:lnTo>
                  <a:lnTo>
                    <a:pt x="3581400" y="6858000"/>
                  </a:lnTo>
                  <a:lnTo>
                    <a:pt x="3581400" y="0"/>
                  </a:lnTo>
                  <a:close/>
                </a:path>
              </a:pathLst>
            </a:custGeom>
            <a:solidFill>
              <a:srgbClr val="A92260"/>
            </a:solidFill>
          </p:spPr>
          <p:txBody>
            <a:bodyPr wrap="square" lIns="0" tIns="0" rIns="0" bIns="0" rtlCol="0"/>
            <a:lstStyle/>
            <a:p>
              <a:pPr defTabSz="685800">
                <a:buClrTx/>
              </a:pPr>
              <a:endParaRPr sz="1350">
                <a:solidFill>
                  <a:sysClr val="windowText" lastClr="000000"/>
                </a:solidFill>
              </a:endParaRPr>
            </a:p>
          </p:txBody>
        </p:sp>
        <p:sp>
          <p:nvSpPr>
            <p:cNvPr id="4" name="object 4"/>
            <p:cNvSpPr/>
            <p:nvPr/>
          </p:nvSpPr>
          <p:spPr>
            <a:xfrm>
              <a:off x="404095" y="1872242"/>
              <a:ext cx="2792095" cy="2646680"/>
            </a:xfrm>
            <a:custGeom>
              <a:avLst/>
              <a:gdLst/>
              <a:ahLst/>
              <a:cxnLst/>
              <a:rect l="l" t="t" r="r" b="b"/>
              <a:pathLst>
                <a:path w="2792095" h="2646679">
                  <a:moveTo>
                    <a:pt x="2534780" y="698297"/>
                  </a:moveTo>
                  <a:lnTo>
                    <a:pt x="257151" y="698297"/>
                  </a:lnTo>
                  <a:lnTo>
                    <a:pt x="1395966" y="0"/>
                  </a:lnTo>
                  <a:lnTo>
                    <a:pt x="1935404" y="330772"/>
                  </a:lnTo>
                  <a:lnTo>
                    <a:pt x="1359230" y="330772"/>
                  </a:lnTo>
                  <a:lnTo>
                    <a:pt x="1312913" y="338299"/>
                  </a:lnTo>
                  <a:lnTo>
                    <a:pt x="1272592" y="359233"/>
                  </a:lnTo>
                  <a:lnTo>
                    <a:pt x="1240734" y="391105"/>
                  </a:lnTo>
                  <a:lnTo>
                    <a:pt x="1219809" y="431445"/>
                  </a:lnTo>
                  <a:lnTo>
                    <a:pt x="1212286" y="477782"/>
                  </a:lnTo>
                  <a:lnTo>
                    <a:pt x="1219809" y="524120"/>
                  </a:lnTo>
                  <a:lnTo>
                    <a:pt x="1240734" y="564459"/>
                  </a:lnTo>
                  <a:lnTo>
                    <a:pt x="1272592" y="596331"/>
                  </a:lnTo>
                  <a:lnTo>
                    <a:pt x="1312913" y="617265"/>
                  </a:lnTo>
                  <a:lnTo>
                    <a:pt x="1359230" y="624792"/>
                  </a:lnTo>
                  <a:lnTo>
                    <a:pt x="2414905" y="624792"/>
                  </a:lnTo>
                  <a:lnTo>
                    <a:pt x="2534780" y="698297"/>
                  </a:lnTo>
                  <a:close/>
                </a:path>
                <a:path w="2792095" h="2646679">
                  <a:moveTo>
                    <a:pt x="2414905" y="624792"/>
                  </a:moveTo>
                  <a:lnTo>
                    <a:pt x="1359230" y="624792"/>
                  </a:lnTo>
                  <a:lnTo>
                    <a:pt x="1405546" y="617265"/>
                  </a:lnTo>
                  <a:lnTo>
                    <a:pt x="1445868" y="596331"/>
                  </a:lnTo>
                  <a:lnTo>
                    <a:pt x="1477725" y="564459"/>
                  </a:lnTo>
                  <a:lnTo>
                    <a:pt x="1498650" y="524120"/>
                  </a:lnTo>
                  <a:lnTo>
                    <a:pt x="1506174" y="477782"/>
                  </a:lnTo>
                  <a:lnTo>
                    <a:pt x="1498650" y="431445"/>
                  </a:lnTo>
                  <a:lnTo>
                    <a:pt x="1477725" y="391105"/>
                  </a:lnTo>
                  <a:lnTo>
                    <a:pt x="1445868" y="359233"/>
                  </a:lnTo>
                  <a:lnTo>
                    <a:pt x="1405546" y="338299"/>
                  </a:lnTo>
                  <a:lnTo>
                    <a:pt x="1359230" y="330772"/>
                  </a:lnTo>
                  <a:lnTo>
                    <a:pt x="1935404" y="330772"/>
                  </a:lnTo>
                  <a:lnTo>
                    <a:pt x="2414905" y="624792"/>
                  </a:lnTo>
                  <a:close/>
                </a:path>
                <a:path w="2792095" h="2646679">
                  <a:moveTo>
                    <a:pt x="2644988" y="918812"/>
                  </a:moveTo>
                  <a:lnTo>
                    <a:pt x="146943" y="918812"/>
                  </a:lnTo>
                  <a:lnTo>
                    <a:pt x="146943" y="698297"/>
                  </a:lnTo>
                  <a:lnTo>
                    <a:pt x="2644988" y="698297"/>
                  </a:lnTo>
                  <a:lnTo>
                    <a:pt x="2644988" y="918812"/>
                  </a:lnTo>
                  <a:close/>
                </a:path>
                <a:path w="2792095" h="2646679">
                  <a:moveTo>
                    <a:pt x="2534780" y="992317"/>
                  </a:moveTo>
                  <a:lnTo>
                    <a:pt x="257151" y="992317"/>
                  </a:lnTo>
                  <a:lnTo>
                    <a:pt x="257151" y="918812"/>
                  </a:lnTo>
                  <a:lnTo>
                    <a:pt x="2534780" y="918812"/>
                  </a:lnTo>
                  <a:lnTo>
                    <a:pt x="2534780" y="992317"/>
                  </a:lnTo>
                  <a:close/>
                </a:path>
                <a:path w="2792095" h="2646679">
                  <a:moveTo>
                    <a:pt x="624511" y="2241903"/>
                  </a:moveTo>
                  <a:lnTo>
                    <a:pt x="404095" y="2241903"/>
                  </a:lnTo>
                  <a:lnTo>
                    <a:pt x="404095" y="992317"/>
                  </a:lnTo>
                  <a:lnTo>
                    <a:pt x="624511" y="992317"/>
                  </a:lnTo>
                  <a:lnTo>
                    <a:pt x="624511" y="2241903"/>
                  </a:lnTo>
                  <a:close/>
                </a:path>
                <a:path w="2792095" h="2646679">
                  <a:moveTo>
                    <a:pt x="1065342" y="2241903"/>
                  </a:moveTo>
                  <a:lnTo>
                    <a:pt x="844926" y="2241903"/>
                  </a:lnTo>
                  <a:lnTo>
                    <a:pt x="844926" y="992317"/>
                  </a:lnTo>
                  <a:lnTo>
                    <a:pt x="1065342" y="992317"/>
                  </a:lnTo>
                  <a:lnTo>
                    <a:pt x="1065342" y="2241903"/>
                  </a:lnTo>
                  <a:close/>
                </a:path>
                <a:path w="2792095" h="2646679">
                  <a:moveTo>
                    <a:pt x="1506174" y="2241903"/>
                  </a:moveTo>
                  <a:lnTo>
                    <a:pt x="1285758" y="2241903"/>
                  </a:lnTo>
                  <a:lnTo>
                    <a:pt x="1285758" y="992317"/>
                  </a:lnTo>
                  <a:lnTo>
                    <a:pt x="1506174" y="992317"/>
                  </a:lnTo>
                  <a:lnTo>
                    <a:pt x="1506174" y="2241903"/>
                  </a:lnTo>
                  <a:close/>
                </a:path>
                <a:path w="2792095" h="2646679">
                  <a:moveTo>
                    <a:pt x="1947005" y="2241903"/>
                  </a:moveTo>
                  <a:lnTo>
                    <a:pt x="1726589" y="2241903"/>
                  </a:lnTo>
                  <a:lnTo>
                    <a:pt x="1726589" y="992317"/>
                  </a:lnTo>
                  <a:lnTo>
                    <a:pt x="1947005" y="992317"/>
                  </a:lnTo>
                  <a:lnTo>
                    <a:pt x="1947005" y="2241903"/>
                  </a:lnTo>
                  <a:close/>
                </a:path>
                <a:path w="2792095" h="2646679">
                  <a:moveTo>
                    <a:pt x="2387836" y="2241903"/>
                  </a:moveTo>
                  <a:lnTo>
                    <a:pt x="2167421" y="2241903"/>
                  </a:lnTo>
                  <a:lnTo>
                    <a:pt x="2167421" y="992317"/>
                  </a:lnTo>
                  <a:lnTo>
                    <a:pt x="2387836" y="992317"/>
                  </a:lnTo>
                  <a:lnTo>
                    <a:pt x="2387836" y="2241903"/>
                  </a:lnTo>
                  <a:close/>
                </a:path>
                <a:path w="2792095" h="2646679">
                  <a:moveTo>
                    <a:pt x="2791932" y="2646180"/>
                  </a:moveTo>
                  <a:lnTo>
                    <a:pt x="0" y="2646180"/>
                  </a:lnTo>
                  <a:lnTo>
                    <a:pt x="0" y="2499170"/>
                  </a:lnTo>
                  <a:lnTo>
                    <a:pt x="257151" y="2315408"/>
                  </a:lnTo>
                  <a:lnTo>
                    <a:pt x="257151" y="2241903"/>
                  </a:lnTo>
                  <a:lnTo>
                    <a:pt x="2534780" y="2241903"/>
                  </a:lnTo>
                  <a:lnTo>
                    <a:pt x="2534780" y="2315408"/>
                  </a:lnTo>
                  <a:lnTo>
                    <a:pt x="2791932" y="2499170"/>
                  </a:lnTo>
                  <a:lnTo>
                    <a:pt x="2791932" y="2646180"/>
                  </a:lnTo>
                  <a:close/>
                </a:path>
              </a:pathLst>
            </a:custGeom>
            <a:solidFill>
              <a:srgbClr val="FFFFFF"/>
            </a:solidFill>
          </p:spPr>
          <p:txBody>
            <a:bodyPr wrap="square" lIns="0" tIns="0" rIns="0" bIns="0" rtlCol="0"/>
            <a:lstStyle/>
            <a:p>
              <a:pPr defTabSz="685800">
                <a:buClrTx/>
              </a:pPr>
              <a:endParaRPr sz="1350">
                <a:solidFill>
                  <a:sysClr val="windowText" lastClr="000000"/>
                </a:solidFill>
              </a:endParaRPr>
            </a:p>
          </p:txBody>
        </p:sp>
      </p:grpSp>
      <p:sp>
        <p:nvSpPr>
          <p:cNvPr id="5" name="object 5"/>
          <p:cNvSpPr txBox="1">
            <a:spLocks noGrp="1"/>
          </p:cNvSpPr>
          <p:nvPr>
            <p:ph type="title"/>
          </p:nvPr>
        </p:nvSpPr>
        <p:spPr>
          <a:xfrm>
            <a:off x="2814612" y="457367"/>
            <a:ext cx="3538061" cy="517930"/>
          </a:xfrm>
          <a:prstGeom prst="rect">
            <a:avLst/>
          </a:prstGeom>
        </p:spPr>
        <p:txBody>
          <a:bodyPr vert="horz" wrap="square" lIns="0" tIns="10001" rIns="0" bIns="0" rtlCol="0">
            <a:spAutoFit/>
          </a:bodyPr>
          <a:lstStyle/>
          <a:p>
            <a:pPr marL="9525">
              <a:spcBef>
                <a:spcPts val="79"/>
              </a:spcBef>
            </a:pPr>
            <a:r>
              <a:rPr sz="3300" spc="-30" dirty="0">
                <a:solidFill>
                  <a:srgbClr val="13495E"/>
                </a:solidFill>
              </a:rPr>
              <a:t>Potential</a:t>
            </a:r>
            <a:r>
              <a:rPr sz="3300" spc="-158" dirty="0">
                <a:solidFill>
                  <a:srgbClr val="13495E"/>
                </a:solidFill>
              </a:rPr>
              <a:t> </a:t>
            </a:r>
            <a:r>
              <a:rPr sz="3300" spc="-8" dirty="0">
                <a:solidFill>
                  <a:srgbClr val="13495E"/>
                </a:solidFill>
              </a:rPr>
              <a:t>cost</a:t>
            </a:r>
            <a:r>
              <a:rPr sz="3300" spc="-146" dirty="0">
                <a:solidFill>
                  <a:srgbClr val="13495E"/>
                </a:solidFill>
              </a:rPr>
              <a:t> </a:t>
            </a:r>
            <a:r>
              <a:rPr sz="3300" spc="-19" dirty="0">
                <a:solidFill>
                  <a:srgbClr val="13495E"/>
                </a:solidFill>
              </a:rPr>
              <a:t>savings</a:t>
            </a:r>
            <a:endParaRPr sz="3300"/>
          </a:p>
        </p:txBody>
      </p:sp>
      <p:graphicFrame>
        <p:nvGraphicFramePr>
          <p:cNvPr id="6" name="object 6"/>
          <p:cNvGraphicFramePr>
            <a:graphicFrameLocks noGrp="1"/>
          </p:cNvGraphicFramePr>
          <p:nvPr>
            <p:extLst>
              <p:ext uri="{D42A27DB-BD31-4B8C-83A1-F6EECF244321}">
                <p14:modId xmlns:p14="http://schemas.microsoft.com/office/powerpoint/2010/main" val="1358970734"/>
              </p:ext>
            </p:extLst>
          </p:nvPr>
        </p:nvGraphicFramePr>
        <p:xfrm>
          <a:off x="2814612" y="923144"/>
          <a:ext cx="5760244" cy="2928462"/>
        </p:xfrm>
        <a:graphic>
          <a:graphicData uri="http://schemas.openxmlformats.org/drawingml/2006/table">
            <a:tbl>
              <a:tblPr firstRow="1" bandRow="1">
                <a:tableStyleId>{2D5ABB26-0587-4C30-8999-92F81FD0307C}</a:tableStyleId>
              </a:tblPr>
              <a:tblGrid>
                <a:gridCol w="3358991">
                  <a:extLst>
                    <a:ext uri="{9D8B030D-6E8A-4147-A177-3AD203B41FA5}">
                      <a16:colId xmlns:a16="http://schemas.microsoft.com/office/drawing/2014/main" val="20000"/>
                    </a:ext>
                  </a:extLst>
                </a:gridCol>
                <a:gridCol w="1339215">
                  <a:extLst>
                    <a:ext uri="{9D8B030D-6E8A-4147-A177-3AD203B41FA5}">
                      <a16:colId xmlns:a16="http://schemas.microsoft.com/office/drawing/2014/main" val="20001"/>
                    </a:ext>
                  </a:extLst>
                </a:gridCol>
                <a:gridCol w="1062038">
                  <a:extLst>
                    <a:ext uri="{9D8B030D-6E8A-4147-A177-3AD203B41FA5}">
                      <a16:colId xmlns:a16="http://schemas.microsoft.com/office/drawing/2014/main" val="20002"/>
                    </a:ext>
                  </a:extLst>
                </a:gridCol>
              </a:tblGrid>
              <a:tr h="277654">
                <a:tc>
                  <a:txBody>
                    <a:bodyPr/>
                    <a:lstStyle/>
                    <a:p>
                      <a:pPr marL="90805">
                        <a:lnSpc>
                          <a:spcPct val="100000"/>
                        </a:lnSpc>
                        <a:spcBef>
                          <a:spcPts val="240"/>
                        </a:spcBef>
                      </a:pPr>
                      <a:r>
                        <a:rPr sz="1400" b="1" spc="-20" dirty="0">
                          <a:solidFill>
                            <a:srgbClr val="FFFFFF"/>
                          </a:solidFill>
                          <a:latin typeface="Calibri"/>
                          <a:cs typeface="Calibri"/>
                        </a:rPr>
                        <a:t>Item</a:t>
                      </a:r>
                      <a:endParaRPr sz="1400" dirty="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3485E"/>
                    </a:solidFill>
                  </a:tcPr>
                </a:tc>
                <a:tc>
                  <a:txBody>
                    <a:bodyPr/>
                    <a:lstStyle/>
                    <a:p>
                      <a:pPr marL="91440">
                        <a:lnSpc>
                          <a:spcPct val="100000"/>
                        </a:lnSpc>
                        <a:spcBef>
                          <a:spcPts val="240"/>
                        </a:spcBef>
                      </a:pPr>
                      <a:r>
                        <a:rPr sz="1400" b="1" dirty="0">
                          <a:solidFill>
                            <a:srgbClr val="FFFFFF"/>
                          </a:solidFill>
                          <a:latin typeface="Calibri"/>
                          <a:cs typeface="Calibri"/>
                        </a:rPr>
                        <a:t>FY</a:t>
                      </a:r>
                      <a:r>
                        <a:rPr sz="1400" b="1" spc="5" dirty="0">
                          <a:solidFill>
                            <a:srgbClr val="FFFFFF"/>
                          </a:solidFill>
                          <a:latin typeface="Calibri"/>
                          <a:cs typeface="Calibri"/>
                        </a:rPr>
                        <a:t> </a:t>
                      </a:r>
                      <a:r>
                        <a:rPr sz="1400" b="1" spc="-10" dirty="0">
                          <a:solidFill>
                            <a:srgbClr val="FFFFFF"/>
                          </a:solidFill>
                          <a:latin typeface="Calibri"/>
                          <a:cs typeface="Calibri"/>
                        </a:rPr>
                        <a:t>23-</a:t>
                      </a:r>
                      <a:r>
                        <a:rPr sz="1400" b="1" dirty="0">
                          <a:solidFill>
                            <a:srgbClr val="FFFFFF"/>
                          </a:solidFill>
                          <a:latin typeface="Calibri"/>
                          <a:cs typeface="Calibri"/>
                        </a:rPr>
                        <a:t>24</a:t>
                      </a:r>
                      <a:r>
                        <a:rPr sz="1400" b="1" spc="25" dirty="0">
                          <a:solidFill>
                            <a:srgbClr val="FFFFFF"/>
                          </a:solidFill>
                          <a:latin typeface="Calibri"/>
                          <a:cs typeface="Calibri"/>
                        </a:rPr>
                        <a:t> </a:t>
                      </a:r>
                      <a:r>
                        <a:rPr sz="1400" b="1" spc="-10" dirty="0">
                          <a:solidFill>
                            <a:srgbClr val="FFFFFF"/>
                          </a:solidFill>
                          <a:latin typeface="Calibri"/>
                          <a:cs typeface="Calibri"/>
                        </a:rPr>
                        <a:t>Savings</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3485E"/>
                    </a:solidFill>
                  </a:tcPr>
                </a:tc>
                <a:tc>
                  <a:txBody>
                    <a:bodyPr/>
                    <a:lstStyle/>
                    <a:p>
                      <a:pPr marL="91440">
                        <a:lnSpc>
                          <a:spcPct val="100000"/>
                        </a:lnSpc>
                        <a:spcBef>
                          <a:spcPts val="240"/>
                        </a:spcBef>
                      </a:pPr>
                      <a:r>
                        <a:rPr sz="1400" b="1" dirty="0">
                          <a:solidFill>
                            <a:srgbClr val="FFFFFF"/>
                          </a:solidFill>
                          <a:latin typeface="Calibri"/>
                          <a:cs typeface="Calibri"/>
                        </a:rPr>
                        <a:t>Savings</a:t>
                      </a:r>
                      <a:r>
                        <a:rPr sz="1400" b="1" spc="-60" dirty="0">
                          <a:solidFill>
                            <a:srgbClr val="FFFFFF"/>
                          </a:solidFill>
                          <a:latin typeface="Calibri"/>
                          <a:cs typeface="Calibri"/>
                        </a:rPr>
                        <a:t> </a:t>
                      </a:r>
                      <a:r>
                        <a:rPr sz="1400" b="1" spc="-20" dirty="0">
                          <a:solidFill>
                            <a:srgbClr val="FFFFFF"/>
                          </a:solidFill>
                          <a:latin typeface="Calibri"/>
                          <a:cs typeface="Calibri"/>
                        </a:rPr>
                        <a:t>Type</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3485E"/>
                    </a:solidFill>
                  </a:tcPr>
                </a:tc>
                <a:extLst>
                  <a:ext uri="{0D108BD9-81ED-4DB2-BD59-A6C34878D82A}">
                    <a16:rowId xmlns:a16="http://schemas.microsoft.com/office/drawing/2014/main" val="10000"/>
                  </a:ext>
                </a:extLst>
              </a:tr>
              <a:tr h="277654">
                <a:tc>
                  <a:txBody>
                    <a:bodyPr/>
                    <a:lstStyle/>
                    <a:p>
                      <a:pPr marL="91440">
                        <a:lnSpc>
                          <a:spcPct val="100000"/>
                        </a:lnSpc>
                        <a:spcBef>
                          <a:spcPts val="240"/>
                        </a:spcBef>
                      </a:pPr>
                      <a:r>
                        <a:rPr sz="1400" spc="-10" dirty="0">
                          <a:latin typeface="Calibri"/>
                          <a:cs typeface="Calibri"/>
                        </a:rPr>
                        <a:t>CON-Systems</a:t>
                      </a:r>
                      <a:r>
                        <a:rPr sz="1400" spc="-25" dirty="0">
                          <a:latin typeface="Calibri"/>
                          <a:cs typeface="Calibri"/>
                        </a:rPr>
                        <a:t> </a:t>
                      </a:r>
                      <a:r>
                        <a:rPr sz="1400" spc="-10" dirty="0">
                          <a:latin typeface="Calibri"/>
                          <a:cs typeface="Calibri"/>
                        </a:rPr>
                        <a:t>Infrastructure</a:t>
                      </a:r>
                      <a:r>
                        <a:rPr sz="1400" spc="25" dirty="0">
                          <a:latin typeface="Calibri"/>
                          <a:cs typeface="Calibri"/>
                        </a:rPr>
                        <a:t> </a:t>
                      </a:r>
                      <a:r>
                        <a:rPr sz="1400" spc="-10" dirty="0">
                          <a:latin typeface="Calibri"/>
                          <a:cs typeface="Calibri"/>
                        </a:rPr>
                        <a:t>Reduction</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CFD2"/>
                    </a:solidFill>
                  </a:tcPr>
                </a:tc>
                <a:tc>
                  <a:txBody>
                    <a:bodyPr/>
                    <a:lstStyle/>
                    <a:p>
                      <a:pPr marL="91440">
                        <a:lnSpc>
                          <a:spcPct val="100000"/>
                        </a:lnSpc>
                        <a:spcBef>
                          <a:spcPts val="240"/>
                        </a:spcBef>
                        <a:tabLst>
                          <a:tab pos="1046480" algn="l"/>
                        </a:tabLst>
                      </a:pPr>
                      <a:r>
                        <a:rPr sz="1400" spc="-50" dirty="0">
                          <a:latin typeface="Calibri"/>
                          <a:cs typeface="Calibri"/>
                        </a:rPr>
                        <a:t>$</a:t>
                      </a:r>
                      <a:r>
                        <a:rPr sz="1400" dirty="0">
                          <a:latin typeface="Calibri"/>
                          <a:cs typeface="Calibri"/>
                        </a:rPr>
                        <a:t>	</a:t>
                      </a:r>
                      <a:r>
                        <a:rPr sz="1400" spc="-10" dirty="0">
                          <a:latin typeface="Calibri"/>
                          <a:cs typeface="Calibri"/>
                        </a:rPr>
                        <a:t>20,596</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CFD2"/>
                    </a:solidFill>
                  </a:tcPr>
                </a:tc>
                <a:tc>
                  <a:txBody>
                    <a:bodyPr/>
                    <a:lstStyle/>
                    <a:p>
                      <a:pPr marL="91440">
                        <a:lnSpc>
                          <a:spcPct val="100000"/>
                        </a:lnSpc>
                        <a:spcBef>
                          <a:spcPts val="240"/>
                        </a:spcBef>
                      </a:pPr>
                      <a:r>
                        <a:rPr sz="1400" spc="-10" dirty="0">
                          <a:latin typeface="Calibri"/>
                          <a:cs typeface="Calibri"/>
                        </a:rPr>
                        <a:t>Ongoing</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CFD2"/>
                    </a:solidFill>
                  </a:tcPr>
                </a:tc>
                <a:extLst>
                  <a:ext uri="{0D108BD9-81ED-4DB2-BD59-A6C34878D82A}">
                    <a16:rowId xmlns:a16="http://schemas.microsoft.com/office/drawing/2014/main" val="10001"/>
                  </a:ext>
                </a:extLst>
              </a:tr>
              <a:tr h="278130">
                <a:tc>
                  <a:txBody>
                    <a:bodyPr/>
                    <a:lstStyle/>
                    <a:p>
                      <a:pPr marL="91440">
                        <a:lnSpc>
                          <a:spcPct val="100000"/>
                        </a:lnSpc>
                        <a:spcBef>
                          <a:spcPts val="240"/>
                        </a:spcBef>
                      </a:pPr>
                      <a:r>
                        <a:rPr sz="1400" spc="-10" dirty="0">
                          <a:latin typeface="Calibri"/>
                          <a:cs typeface="Calibri"/>
                        </a:rPr>
                        <a:t>CON-Systems</a:t>
                      </a:r>
                      <a:r>
                        <a:rPr sz="1400" spc="-65" dirty="0">
                          <a:latin typeface="Calibri"/>
                          <a:cs typeface="Calibri"/>
                        </a:rPr>
                        <a:t> </a:t>
                      </a:r>
                      <a:r>
                        <a:rPr sz="1400" dirty="0">
                          <a:latin typeface="Calibri"/>
                          <a:cs typeface="Calibri"/>
                        </a:rPr>
                        <a:t>Upgrade</a:t>
                      </a:r>
                      <a:r>
                        <a:rPr sz="1400" spc="-20" dirty="0">
                          <a:latin typeface="Calibri"/>
                          <a:cs typeface="Calibri"/>
                        </a:rPr>
                        <a:t> </a:t>
                      </a:r>
                      <a:r>
                        <a:rPr sz="1400" dirty="0">
                          <a:latin typeface="Calibri"/>
                          <a:cs typeface="Calibri"/>
                        </a:rPr>
                        <a:t>Project</a:t>
                      </a:r>
                      <a:r>
                        <a:rPr sz="1400" spc="-35" dirty="0">
                          <a:latin typeface="Calibri"/>
                          <a:cs typeface="Calibri"/>
                        </a:rPr>
                        <a:t> </a:t>
                      </a:r>
                      <a:r>
                        <a:rPr sz="1400" spc="-10" dirty="0">
                          <a:latin typeface="Calibri"/>
                          <a:cs typeface="Calibri"/>
                        </a:rPr>
                        <a:t>Reduction</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A"/>
                    </a:solidFill>
                  </a:tcPr>
                </a:tc>
                <a:tc>
                  <a:txBody>
                    <a:bodyPr/>
                    <a:lstStyle/>
                    <a:p>
                      <a:pPr marL="91440">
                        <a:lnSpc>
                          <a:spcPct val="100000"/>
                        </a:lnSpc>
                        <a:spcBef>
                          <a:spcPts val="240"/>
                        </a:spcBef>
                        <a:tabLst>
                          <a:tab pos="941069" algn="l"/>
                        </a:tabLst>
                      </a:pPr>
                      <a:r>
                        <a:rPr sz="1400" spc="-50" dirty="0">
                          <a:latin typeface="Calibri"/>
                          <a:cs typeface="Calibri"/>
                        </a:rPr>
                        <a:t>$</a:t>
                      </a:r>
                      <a:r>
                        <a:rPr sz="1400" dirty="0">
                          <a:latin typeface="Calibri"/>
                          <a:cs typeface="Calibri"/>
                        </a:rPr>
                        <a:t>	</a:t>
                      </a:r>
                      <a:r>
                        <a:rPr sz="1400" spc="-10" dirty="0">
                          <a:latin typeface="Calibri"/>
                          <a:cs typeface="Calibri"/>
                        </a:rPr>
                        <a:t>209,800</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A"/>
                    </a:solidFill>
                  </a:tcPr>
                </a:tc>
                <a:tc>
                  <a:txBody>
                    <a:bodyPr/>
                    <a:lstStyle/>
                    <a:p>
                      <a:pPr marL="91440">
                        <a:lnSpc>
                          <a:spcPct val="100000"/>
                        </a:lnSpc>
                        <a:spcBef>
                          <a:spcPts val="240"/>
                        </a:spcBef>
                      </a:pPr>
                      <a:r>
                        <a:rPr sz="1400" spc="-10" dirty="0">
                          <a:latin typeface="Calibri"/>
                          <a:cs typeface="Calibri"/>
                        </a:rPr>
                        <a:t>Ongoing</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A"/>
                    </a:solidFill>
                  </a:tcPr>
                </a:tc>
                <a:extLst>
                  <a:ext uri="{0D108BD9-81ED-4DB2-BD59-A6C34878D82A}">
                    <a16:rowId xmlns:a16="http://schemas.microsoft.com/office/drawing/2014/main" val="10002"/>
                  </a:ext>
                </a:extLst>
              </a:tr>
              <a:tr h="277654">
                <a:tc>
                  <a:txBody>
                    <a:bodyPr/>
                    <a:lstStyle/>
                    <a:p>
                      <a:pPr marL="91440">
                        <a:lnSpc>
                          <a:spcPct val="100000"/>
                        </a:lnSpc>
                        <a:spcBef>
                          <a:spcPts val="235"/>
                        </a:spcBef>
                      </a:pPr>
                      <a:r>
                        <a:rPr sz="1400" spc="-10" dirty="0">
                          <a:latin typeface="Calibri"/>
                          <a:cs typeface="Calibri"/>
                        </a:rPr>
                        <a:t>CON-</a:t>
                      </a:r>
                      <a:r>
                        <a:rPr sz="1400" dirty="0">
                          <a:latin typeface="Calibri"/>
                          <a:cs typeface="Calibri"/>
                        </a:rPr>
                        <a:t>Ongoing</a:t>
                      </a:r>
                      <a:r>
                        <a:rPr sz="1400" spc="-45" dirty="0">
                          <a:latin typeface="Calibri"/>
                          <a:cs typeface="Calibri"/>
                        </a:rPr>
                        <a:t> </a:t>
                      </a:r>
                      <a:r>
                        <a:rPr sz="1400" dirty="0">
                          <a:latin typeface="Calibri"/>
                          <a:cs typeface="Calibri"/>
                        </a:rPr>
                        <a:t>Platform</a:t>
                      </a:r>
                      <a:r>
                        <a:rPr sz="1400" spc="-40" dirty="0">
                          <a:latin typeface="Calibri"/>
                          <a:cs typeface="Calibri"/>
                        </a:rPr>
                        <a:t> </a:t>
                      </a:r>
                      <a:r>
                        <a:rPr sz="1400" spc="-10" dirty="0">
                          <a:latin typeface="Calibri"/>
                          <a:cs typeface="Calibri"/>
                        </a:rPr>
                        <a:t>Support</a:t>
                      </a:r>
                      <a:endParaRPr sz="1400">
                        <a:latin typeface="Calibri"/>
                        <a:cs typeface="Calibri"/>
                      </a:endParaRPr>
                    </a:p>
                  </a:txBody>
                  <a:tcPr marL="0" marR="0" marT="2238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CCFD2"/>
                    </a:solidFill>
                  </a:tcPr>
                </a:tc>
                <a:tc>
                  <a:txBody>
                    <a:bodyPr/>
                    <a:lstStyle/>
                    <a:p>
                      <a:pPr marL="91440">
                        <a:lnSpc>
                          <a:spcPct val="100000"/>
                        </a:lnSpc>
                        <a:spcBef>
                          <a:spcPts val="235"/>
                        </a:spcBef>
                        <a:tabLst>
                          <a:tab pos="1046480" algn="l"/>
                        </a:tabLst>
                      </a:pPr>
                      <a:r>
                        <a:rPr sz="1400" spc="-50" dirty="0">
                          <a:latin typeface="Calibri"/>
                          <a:cs typeface="Calibri"/>
                        </a:rPr>
                        <a:t>$</a:t>
                      </a:r>
                      <a:r>
                        <a:rPr sz="1400" dirty="0">
                          <a:latin typeface="Calibri"/>
                          <a:cs typeface="Calibri"/>
                        </a:rPr>
                        <a:t>	</a:t>
                      </a:r>
                      <a:r>
                        <a:rPr sz="1400" spc="-10" dirty="0">
                          <a:latin typeface="Calibri"/>
                          <a:cs typeface="Calibri"/>
                        </a:rPr>
                        <a:t>13,650</a:t>
                      </a:r>
                      <a:endParaRPr sz="1400">
                        <a:latin typeface="Calibri"/>
                        <a:cs typeface="Calibri"/>
                      </a:endParaRPr>
                    </a:p>
                  </a:txBody>
                  <a:tcPr marL="0" marR="0" marT="2238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CCFD2"/>
                    </a:solidFill>
                  </a:tcPr>
                </a:tc>
                <a:tc>
                  <a:txBody>
                    <a:bodyPr/>
                    <a:lstStyle/>
                    <a:p>
                      <a:pPr marL="91440">
                        <a:lnSpc>
                          <a:spcPct val="100000"/>
                        </a:lnSpc>
                        <a:spcBef>
                          <a:spcPts val="235"/>
                        </a:spcBef>
                      </a:pPr>
                      <a:r>
                        <a:rPr sz="1400" spc="-10" dirty="0">
                          <a:latin typeface="Calibri"/>
                          <a:cs typeface="Calibri"/>
                        </a:rPr>
                        <a:t>Ongoing</a:t>
                      </a:r>
                      <a:endParaRPr sz="1400">
                        <a:latin typeface="Calibri"/>
                        <a:cs typeface="Calibri"/>
                      </a:endParaRPr>
                    </a:p>
                  </a:txBody>
                  <a:tcPr marL="0" marR="0" marT="2238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CCFD2"/>
                    </a:solidFill>
                  </a:tcPr>
                </a:tc>
                <a:extLst>
                  <a:ext uri="{0D108BD9-81ED-4DB2-BD59-A6C34878D82A}">
                    <a16:rowId xmlns:a16="http://schemas.microsoft.com/office/drawing/2014/main" val="10003"/>
                  </a:ext>
                </a:extLst>
              </a:tr>
              <a:tr h="277654">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3485E"/>
                    </a:solidFill>
                  </a:tcPr>
                </a:tc>
                <a:tc>
                  <a:txBody>
                    <a:bodyPr/>
                    <a:lstStyle/>
                    <a:p>
                      <a:pPr marL="91440">
                        <a:lnSpc>
                          <a:spcPct val="100000"/>
                        </a:lnSpc>
                        <a:spcBef>
                          <a:spcPts val="235"/>
                        </a:spcBef>
                        <a:tabLst>
                          <a:tab pos="889000" algn="l"/>
                        </a:tabLst>
                      </a:pPr>
                      <a:r>
                        <a:rPr sz="1400" b="1" spc="-50" dirty="0">
                          <a:solidFill>
                            <a:srgbClr val="FFFFFF"/>
                          </a:solidFill>
                          <a:latin typeface="Calibri"/>
                          <a:cs typeface="Calibri"/>
                        </a:rPr>
                        <a:t>$</a:t>
                      </a:r>
                      <a:r>
                        <a:rPr sz="1400" b="1" dirty="0">
                          <a:solidFill>
                            <a:srgbClr val="FFFFFF"/>
                          </a:solidFill>
                          <a:latin typeface="Calibri"/>
                          <a:cs typeface="Calibri"/>
                        </a:rPr>
                        <a:t>	</a:t>
                      </a:r>
                      <a:r>
                        <a:rPr sz="1400" b="1" spc="-10" dirty="0">
                          <a:solidFill>
                            <a:srgbClr val="FFFFFF"/>
                          </a:solidFill>
                          <a:latin typeface="Calibri"/>
                          <a:cs typeface="Calibri"/>
                        </a:rPr>
                        <a:t>244,046</a:t>
                      </a:r>
                      <a:endParaRPr sz="1400">
                        <a:latin typeface="Calibri"/>
                        <a:cs typeface="Calibri"/>
                      </a:endParaRPr>
                    </a:p>
                  </a:txBody>
                  <a:tcPr marL="0" marR="0" marT="2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3485E"/>
                    </a:solidFill>
                  </a:tcPr>
                </a:tc>
                <a:tc>
                  <a:txBody>
                    <a:bodyPr/>
                    <a:lstStyle/>
                    <a:p>
                      <a:pPr>
                        <a:lnSpc>
                          <a:spcPct val="100000"/>
                        </a:lnSpc>
                      </a:pPr>
                      <a:endParaRPr sz="1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3485E"/>
                    </a:solidFill>
                  </a:tcPr>
                </a:tc>
                <a:extLst>
                  <a:ext uri="{0D108BD9-81ED-4DB2-BD59-A6C34878D82A}">
                    <a16:rowId xmlns:a16="http://schemas.microsoft.com/office/drawing/2014/main" val="10004"/>
                  </a:ext>
                </a:extLst>
              </a:tr>
            </a:tbl>
          </a:graphicData>
        </a:graphic>
      </p:graphicFrame>
      <p:sp>
        <p:nvSpPr>
          <p:cNvPr id="7" name="object 7"/>
          <p:cNvSpPr txBox="1"/>
          <p:nvPr/>
        </p:nvSpPr>
        <p:spPr>
          <a:xfrm>
            <a:off x="2814612" y="3863479"/>
            <a:ext cx="2326481" cy="332303"/>
          </a:xfrm>
          <a:prstGeom prst="rect">
            <a:avLst/>
          </a:prstGeom>
        </p:spPr>
        <p:txBody>
          <a:bodyPr vert="horz" wrap="square" lIns="0" tIns="9049" rIns="0" bIns="0" rtlCol="0">
            <a:spAutoFit/>
          </a:bodyPr>
          <a:lstStyle/>
          <a:p>
            <a:pPr marL="9525" defTabSz="685800">
              <a:spcBef>
                <a:spcPts val="71"/>
              </a:spcBef>
              <a:buClrTx/>
            </a:pPr>
            <a:r>
              <a:rPr sz="2100" spc="-8" dirty="0">
                <a:solidFill>
                  <a:srgbClr val="13485E"/>
                </a:solidFill>
                <a:latin typeface="Calibri"/>
                <a:cs typeface="Calibri"/>
              </a:rPr>
              <a:t>Improved</a:t>
            </a:r>
            <a:r>
              <a:rPr sz="2100" spc="-90" dirty="0">
                <a:solidFill>
                  <a:srgbClr val="13485E"/>
                </a:solidFill>
                <a:latin typeface="Calibri"/>
                <a:cs typeface="Calibri"/>
              </a:rPr>
              <a:t> </a:t>
            </a:r>
            <a:r>
              <a:rPr sz="2100" spc="-8" dirty="0">
                <a:solidFill>
                  <a:srgbClr val="13485E"/>
                </a:solidFill>
                <a:latin typeface="Calibri"/>
                <a:cs typeface="Calibri"/>
              </a:rPr>
              <a:t>efficiencies</a:t>
            </a:r>
            <a:endParaRPr sz="2100" dirty="0">
              <a:solidFill>
                <a:sysClr val="windowText" lastClr="000000"/>
              </a:solidFill>
              <a:latin typeface="Calibri"/>
              <a:cs typeface="Calibri"/>
            </a:endParaRPr>
          </a:p>
        </p:txBody>
      </p:sp>
      <p:sp>
        <p:nvSpPr>
          <p:cNvPr id="8" name="object 8"/>
          <p:cNvSpPr txBox="1"/>
          <p:nvPr/>
        </p:nvSpPr>
        <p:spPr>
          <a:xfrm>
            <a:off x="2700213" y="4340926"/>
            <a:ext cx="5096351" cy="425116"/>
          </a:xfrm>
          <a:prstGeom prst="rect">
            <a:avLst/>
          </a:prstGeom>
        </p:spPr>
        <p:txBody>
          <a:bodyPr vert="horz" wrap="square" lIns="0" tIns="9525" rIns="0" bIns="0" rtlCol="0">
            <a:spAutoFit/>
          </a:bodyPr>
          <a:lstStyle/>
          <a:p>
            <a:pPr marL="224314" indent="-214789" defTabSz="685800">
              <a:spcBef>
                <a:spcPts val="75"/>
              </a:spcBef>
              <a:buClr>
                <a:srgbClr val="F55D2A"/>
              </a:buClr>
              <a:buFont typeface="Wingdings"/>
              <a:buChar char=""/>
              <a:tabLst>
                <a:tab pos="224314" algn="l"/>
              </a:tabLst>
            </a:pPr>
            <a:r>
              <a:rPr sz="1350" dirty="0">
                <a:solidFill>
                  <a:sysClr val="windowText" lastClr="000000"/>
                </a:solidFill>
                <a:latin typeface="Calibri"/>
                <a:cs typeface="Calibri"/>
              </a:rPr>
              <a:t>Reduced</a:t>
            </a:r>
            <a:r>
              <a:rPr sz="1350" spc="-11" dirty="0">
                <a:solidFill>
                  <a:sysClr val="windowText" lastClr="000000"/>
                </a:solidFill>
                <a:latin typeface="Calibri"/>
                <a:cs typeface="Calibri"/>
              </a:rPr>
              <a:t> </a:t>
            </a:r>
            <a:r>
              <a:rPr sz="1350" dirty="0">
                <a:solidFill>
                  <a:sysClr val="windowText" lastClr="000000"/>
                </a:solidFill>
                <a:latin typeface="Calibri"/>
                <a:cs typeface="Calibri"/>
              </a:rPr>
              <a:t>redundancy when</a:t>
            </a:r>
            <a:r>
              <a:rPr sz="1350" spc="-8" dirty="0">
                <a:solidFill>
                  <a:sysClr val="windowText" lastClr="000000"/>
                </a:solidFill>
                <a:latin typeface="Calibri"/>
                <a:cs typeface="Calibri"/>
              </a:rPr>
              <a:t> </a:t>
            </a:r>
            <a:r>
              <a:rPr sz="1350" dirty="0">
                <a:solidFill>
                  <a:sysClr val="windowText" lastClr="000000"/>
                </a:solidFill>
                <a:latin typeface="Calibri"/>
                <a:cs typeface="Calibri"/>
              </a:rPr>
              <a:t>updating</a:t>
            </a:r>
            <a:r>
              <a:rPr sz="1350" spc="-15" dirty="0">
                <a:solidFill>
                  <a:sysClr val="windowText" lastClr="000000"/>
                </a:solidFill>
                <a:latin typeface="Calibri"/>
                <a:cs typeface="Calibri"/>
              </a:rPr>
              <a:t> </a:t>
            </a:r>
            <a:r>
              <a:rPr sz="1350" spc="-8" dirty="0">
                <a:solidFill>
                  <a:sysClr val="windowText" lastClr="000000"/>
                </a:solidFill>
                <a:latin typeface="Calibri"/>
                <a:cs typeface="Calibri"/>
              </a:rPr>
              <a:t>employee-</a:t>
            </a:r>
            <a:r>
              <a:rPr sz="1350" dirty="0">
                <a:solidFill>
                  <a:sysClr val="windowText" lastClr="000000"/>
                </a:solidFill>
                <a:latin typeface="Calibri"/>
                <a:cs typeface="Calibri"/>
              </a:rPr>
              <a:t>facing </a:t>
            </a:r>
            <a:r>
              <a:rPr sz="1350" spc="-8" dirty="0">
                <a:solidFill>
                  <a:sysClr val="windowText" lastClr="000000"/>
                </a:solidFill>
                <a:latin typeface="Calibri"/>
                <a:cs typeface="Calibri"/>
              </a:rPr>
              <a:t>documentation</a:t>
            </a:r>
            <a:endParaRPr sz="1350" dirty="0">
              <a:solidFill>
                <a:sysClr val="windowText" lastClr="000000"/>
              </a:solidFill>
              <a:latin typeface="Calibri"/>
              <a:cs typeface="Calibri"/>
            </a:endParaRPr>
          </a:p>
          <a:p>
            <a:pPr marL="224314" indent="-214789" defTabSz="685800">
              <a:buClr>
                <a:srgbClr val="F55D2A"/>
              </a:buClr>
              <a:buFont typeface="Wingdings"/>
              <a:buChar char=""/>
              <a:tabLst>
                <a:tab pos="224314" algn="l"/>
              </a:tabLst>
            </a:pPr>
            <a:r>
              <a:rPr sz="1350" dirty="0">
                <a:solidFill>
                  <a:sysClr val="windowText" lastClr="000000"/>
                </a:solidFill>
                <a:latin typeface="Calibri"/>
                <a:cs typeface="Calibri"/>
              </a:rPr>
              <a:t>Emergency</a:t>
            </a:r>
            <a:r>
              <a:rPr sz="1350" spc="-41" dirty="0">
                <a:solidFill>
                  <a:sysClr val="windowText" lastClr="000000"/>
                </a:solidFill>
                <a:latin typeface="Calibri"/>
                <a:cs typeface="Calibri"/>
              </a:rPr>
              <a:t> </a:t>
            </a:r>
            <a:r>
              <a:rPr sz="1350" dirty="0">
                <a:solidFill>
                  <a:sysClr val="windowText" lastClr="000000"/>
                </a:solidFill>
                <a:latin typeface="Calibri"/>
                <a:cs typeface="Calibri"/>
              </a:rPr>
              <a:t>response</a:t>
            </a:r>
            <a:r>
              <a:rPr sz="1350" spc="-26" dirty="0">
                <a:solidFill>
                  <a:sysClr val="windowText" lastClr="000000"/>
                </a:solidFill>
                <a:latin typeface="Calibri"/>
                <a:cs typeface="Calibri"/>
              </a:rPr>
              <a:t> </a:t>
            </a:r>
            <a:r>
              <a:rPr sz="1350" dirty="0">
                <a:solidFill>
                  <a:sysClr val="windowText" lastClr="000000"/>
                </a:solidFill>
                <a:latin typeface="Calibri"/>
                <a:cs typeface="Calibri"/>
              </a:rPr>
              <a:t>and</a:t>
            </a:r>
            <a:r>
              <a:rPr sz="1350" spc="-30" dirty="0">
                <a:solidFill>
                  <a:sysClr val="windowText" lastClr="000000"/>
                </a:solidFill>
                <a:latin typeface="Calibri"/>
                <a:cs typeface="Calibri"/>
              </a:rPr>
              <a:t> </a:t>
            </a:r>
            <a:r>
              <a:rPr sz="1350" dirty="0">
                <a:solidFill>
                  <a:sysClr val="windowText" lastClr="000000"/>
                </a:solidFill>
                <a:latin typeface="Calibri"/>
                <a:cs typeface="Calibri"/>
              </a:rPr>
              <a:t>management</a:t>
            </a:r>
            <a:r>
              <a:rPr sz="1350" spc="-34" dirty="0">
                <a:solidFill>
                  <a:sysClr val="windowText" lastClr="000000"/>
                </a:solidFill>
                <a:latin typeface="Calibri"/>
                <a:cs typeface="Calibri"/>
              </a:rPr>
              <a:t> </a:t>
            </a:r>
            <a:r>
              <a:rPr sz="1350" dirty="0">
                <a:solidFill>
                  <a:sysClr val="windowText" lastClr="000000"/>
                </a:solidFill>
                <a:latin typeface="Calibri"/>
                <a:cs typeface="Calibri"/>
              </a:rPr>
              <a:t>information</a:t>
            </a:r>
            <a:r>
              <a:rPr sz="1350" spc="-19" dirty="0">
                <a:solidFill>
                  <a:sysClr val="windowText" lastClr="000000"/>
                </a:solidFill>
                <a:latin typeface="Calibri"/>
                <a:cs typeface="Calibri"/>
              </a:rPr>
              <a:t> </a:t>
            </a:r>
            <a:r>
              <a:rPr sz="1350" spc="-8" dirty="0">
                <a:solidFill>
                  <a:sysClr val="windowText" lastClr="000000"/>
                </a:solidFill>
                <a:latin typeface="Calibri"/>
                <a:cs typeface="Calibri"/>
              </a:rPr>
              <a:t>sharing</a:t>
            </a:r>
            <a:endParaRPr sz="1350" dirty="0">
              <a:solidFill>
                <a:sysClr val="windowText" lastClr="000000"/>
              </a:solidFill>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44042"/>
            <a:ext cx="9144000" cy="822960"/>
            <a:chOff x="0" y="458723"/>
            <a:chExt cx="12192000" cy="1097280"/>
          </a:xfrm>
        </p:grpSpPr>
        <p:sp>
          <p:nvSpPr>
            <p:cNvPr id="3" name="object 3"/>
            <p:cNvSpPr/>
            <p:nvPr/>
          </p:nvSpPr>
          <p:spPr>
            <a:xfrm>
              <a:off x="118871" y="458723"/>
              <a:ext cx="1097280" cy="1097280"/>
            </a:xfrm>
            <a:custGeom>
              <a:avLst/>
              <a:gdLst/>
              <a:ahLst/>
              <a:cxnLst/>
              <a:rect l="l" t="t" r="r" b="b"/>
              <a:pathLst>
                <a:path w="1097280" h="1097280">
                  <a:moveTo>
                    <a:pt x="548640" y="0"/>
                  </a:moveTo>
                  <a:lnTo>
                    <a:pt x="501300" y="2013"/>
                  </a:lnTo>
                  <a:lnTo>
                    <a:pt x="455079" y="7945"/>
                  </a:lnTo>
                  <a:lnTo>
                    <a:pt x="410141" y="17630"/>
                  </a:lnTo>
                  <a:lnTo>
                    <a:pt x="366651" y="30903"/>
                  </a:lnTo>
                  <a:lnTo>
                    <a:pt x="324773" y="47600"/>
                  </a:lnTo>
                  <a:lnTo>
                    <a:pt x="284672" y="67556"/>
                  </a:lnTo>
                  <a:lnTo>
                    <a:pt x="246513" y="90607"/>
                  </a:lnTo>
                  <a:lnTo>
                    <a:pt x="210460" y="116587"/>
                  </a:lnTo>
                  <a:lnTo>
                    <a:pt x="176679" y="145333"/>
                  </a:lnTo>
                  <a:lnTo>
                    <a:pt x="145333" y="176679"/>
                  </a:lnTo>
                  <a:lnTo>
                    <a:pt x="116587" y="210460"/>
                  </a:lnTo>
                  <a:lnTo>
                    <a:pt x="90607" y="246513"/>
                  </a:lnTo>
                  <a:lnTo>
                    <a:pt x="67556" y="284672"/>
                  </a:lnTo>
                  <a:lnTo>
                    <a:pt x="47600" y="324773"/>
                  </a:lnTo>
                  <a:lnTo>
                    <a:pt x="30903" y="366651"/>
                  </a:lnTo>
                  <a:lnTo>
                    <a:pt x="17630" y="410141"/>
                  </a:lnTo>
                  <a:lnTo>
                    <a:pt x="7945" y="455079"/>
                  </a:lnTo>
                  <a:lnTo>
                    <a:pt x="2013" y="501300"/>
                  </a:lnTo>
                  <a:lnTo>
                    <a:pt x="0" y="548639"/>
                  </a:lnTo>
                  <a:lnTo>
                    <a:pt x="2013" y="595979"/>
                  </a:lnTo>
                  <a:lnTo>
                    <a:pt x="7945" y="642200"/>
                  </a:lnTo>
                  <a:lnTo>
                    <a:pt x="17630" y="687138"/>
                  </a:lnTo>
                  <a:lnTo>
                    <a:pt x="30903" y="730628"/>
                  </a:lnTo>
                  <a:lnTo>
                    <a:pt x="47600" y="772506"/>
                  </a:lnTo>
                  <a:lnTo>
                    <a:pt x="67556" y="812607"/>
                  </a:lnTo>
                  <a:lnTo>
                    <a:pt x="90607" y="850766"/>
                  </a:lnTo>
                  <a:lnTo>
                    <a:pt x="116587" y="886819"/>
                  </a:lnTo>
                  <a:lnTo>
                    <a:pt x="145333" y="920600"/>
                  </a:lnTo>
                  <a:lnTo>
                    <a:pt x="176679" y="951946"/>
                  </a:lnTo>
                  <a:lnTo>
                    <a:pt x="210460" y="980692"/>
                  </a:lnTo>
                  <a:lnTo>
                    <a:pt x="246513" y="1006672"/>
                  </a:lnTo>
                  <a:lnTo>
                    <a:pt x="284672" y="1029723"/>
                  </a:lnTo>
                  <a:lnTo>
                    <a:pt x="324773" y="1049679"/>
                  </a:lnTo>
                  <a:lnTo>
                    <a:pt x="366651" y="1066376"/>
                  </a:lnTo>
                  <a:lnTo>
                    <a:pt x="410141" y="1079649"/>
                  </a:lnTo>
                  <a:lnTo>
                    <a:pt x="455079" y="1089334"/>
                  </a:lnTo>
                  <a:lnTo>
                    <a:pt x="501300" y="1095266"/>
                  </a:lnTo>
                  <a:lnTo>
                    <a:pt x="548640" y="1097280"/>
                  </a:lnTo>
                  <a:lnTo>
                    <a:pt x="595979" y="1095266"/>
                  </a:lnTo>
                  <a:lnTo>
                    <a:pt x="642200" y="1089334"/>
                  </a:lnTo>
                  <a:lnTo>
                    <a:pt x="687138" y="1079649"/>
                  </a:lnTo>
                  <a:lnTo>
                    <a:pt x="730628" y="1066376"/>
                  </a:lnTo>
                  <a:lnTo>
                    <a:pt x="772506" y="1049679"/>
                  </a:lnTo>
                  <a:lnTo>
                    <a:pt x="812607" y="1029723"/>
                  </a:lnTo>
                  <a:lnTo>
                    <a:pt x="850766" y="1006672"/>
                  </a:lnTo>
                  <a:lnTo>
                    <a:pt x="886819" y="980692"/>
                  </a:lnTo>
                  <a:lnTo>
                    <a:pt x="920600" y="951946"/>
                  </a:lnTo>
                  <a:lnTo>
                    <a:pt x="951946" y="920600"/>
                  </a:lnTo>
                  <a:lnTo>
                    <a:pt x="980692" y="886819"/>
                  </a:lnTo>
                  <a:lnTo>
                    <a:pt x="1006672" y="850766"/>
                  </a:lnTo>
                  <a:lnTo>
                    <a:pt x="1029723" y="812607"/>
                  </a:lnTo>
                  <a:lnTo>
                    <a:pt x="1049679" y="772506"/>
                  </a:lnTo>
                  <a:lnTo>
                    <a:pt x="1066376" y="730628"/>
                  </a:lnTo>
                  <a:lnTo>
                    <a:pt x="1079649" y="687138"/>
                  </a:lnTo>
                  <a:lnTo>
                    <a:pt x="1089334" y="642200"/>
                  </a:lnTo>
                  <a:lnTo>
                    <a:pt x="1095266" y="595979"/>
                  </a:lnTo>
                  <a:lnTo>
                    <a:pt x="1097280" y="548639"/>
                  </a:lnTo>
                  <a:lnTo>
                    <a:pt x="1095266" y="501300"/>
                  </a:lnTo>
                  <a:lnTo>
                    <a:pt x="1089334" y="455079"/>
                  </a:lnTo>
                  <a:lnTo>
                    <a:pt x="1079649" y="410141"/>
                  </a:lnTo>
                  <a:lnTo>
                    <a:pt x="1066376" y="366651"/>
                  </a:lnTo>
                  <a:lnTo>
                    <a:pt x="1049679" y="324773"/>
                  </a:lnTo>
                  <a:lnTo>
                    <a:pt x="1029723" y="284672"/>
                  </a:lnTo>
                  <a:lnTo>
                    <a:pt x="1006672" y="246513"/>
                  </a:lnTo>
                  <a:lnTo>
                    <a:pt x="980692" y="210460"/>
                  </a:lnTo>
                  <a:lnTo>
                    <a:pt x="951946" y="176679"/>
                  </a:lnTo>
                  <a:lnTo>
                    <a:pt x="920600" y="145333"/>
                  </a:lnTo>
                  <a:lnTo>
                    <a:pt x="886819" y="116587"/>
                  </a:lnTo>
                  <a:lnTo>
                    <a:pt x="850766" y="90607"/>
                  </a:lnTo>
                  <a:lnTo>
                    <a:pt x="812607" y="67556"/>
                  </a:lnTo>
                  <a:lnTo>
                    <a:pt x="772506" y="47600"/>
                  </a:lnTo>
                  <a:lnTo>
                    <a:pt x="730628" y="30903"/>
                  </a:lnTo>
                  <a:lnTo>
                    <a:pt x="687138" y="17630"/>
                  </a:lnTo>
                  <a:lnTo>
                    <a:pt x="642200" y="7945"/>
                  </a:lnTo>
                  <a:lnTo>
                    <a:pt x="595979" y="2013"/>
                  </a:lnTo>
                  <a:lnTo>
                    <a:pt x="548640" y="0"/>
                  </a:lnTo>
                  <a:close/>
                </a:path>
              </a:pathLst>
            </a:custGeom>
            <a:solidFill>
              <a:srgbClr val="FFFFFF"/>
            </a:solidFill>
          </p:spPr>
          <p:txBody>
            <a:bodyPr wrap="square" lIns="0" tIns="0" rIns="0" bIns="0" rtlCol="0"/>
            <a:lstStyle/>
            <a:p>
              <a:pPr defTabSz="685800">
                <a:buClrTx/>
              </a:pPr>
              <a:endParaRPr sz="1350">
                <a:solidFill>
                  <a:sysClr val="windowText" lastClr="000000"/>
                </a:solidFill>
              </a:endParaRPr>
            </a:p>
          </p:txBody>
        </p:sp>
        <p:pic>
          <p:nvPicPr>
            <p:cNvPr id="4" name="object 4"/>
            <p:cNvPicPr/>
            <p:nvPr/>
          </p:nvPicPr>
          <p:blipFill>
            <a:blip r:embed="rId2" cstate="print"/>
            <a:stretch>
              <a:fillRect/>
            </a:stretch>
          </p:blipFill>
          <p:spPr>
            <a:xfrm>
              <a:off x="191770" y="531621"/>
              <a:ext cx="953008" cy="953007"/>
            </a:xfrm>
            <a:prstGeom prst="rect">
              <a:avLst/>
            </a:prstGeom>
          </p:spPr>
        </p:pic>
      </p:grpSp>
      <p:sp>
        <p:nvSpPr>
          <p:cNvPr id="5" name="object 5"/>
          <p:cNvSpPr txBox="1">
            <a:spLocks noGrp="1"/>
          </p:cNvSpPr>
          <p:nvPr>
            <p:ph type="title"/>
          </p:nvPr>
        </p:nvSpPr>
        <p:spPr>
          <a:xfrm>
            <a:off x="1132479" y="214974"/>
            <a:ext cx="5814299" cy="1246418"/>
          </a:xfrm>
          <a:prstGeom prst="rect">
            <a:avLst/>
          </a:prstGeom>
        </p:spPr>
        <p:txBody>
          <a:bodyPr vert="horz" wrap="square" lIns="0" tIns="228524" rIns="0" bIns="0" rtlCol="0">
            <a:spAutoFit/>
          </a:bodyPr>
          <a:lstStyle/>
          <a:p>
            <a:pPr marL="9525">
              <a:spcBef>
                <a:spcPts val="79"/>
              </a:spcBef>
            </a:pPr>
            <a:r>
              <a:rPr sz="3300" spc="-15" dirty="0"/>
              <a:t>Three</a:t>
            </a:r>
            <a:r>
              <a:rPr sz="3300" spc="-150" dirty="0"/>
              <a:t> </a:t>
            </a:r>
            <a:r>
              <a:rPr sz="3300" spc="-15" dirty="0"/>
              <a:t>modules</a:t>
            </a:r>
            <a:r>
              <a:rPr sz="3300" spc="-135" dirty="0"/>
              <a:t> </a:t>
            </a:r>
            <a:r>
              <a:rPr sz="3300" spc="-19" dirty="0"/>
              <a:t>supporting</a:t>
            </a:r>
            <a:r>
              <a:rPr sz="3300" spc="-143" dirty="0"/>
              <a:t> </a:t>
            </a:r>
            <a:r>
              <a:rPr sz="3300" dirty="0"/>
              <a:t>one</a:t>
            </a:r>
            <a:r>
              <a:rPr sz="3300" spc="-131" dirty="0"/>
              <a:t> </a:t>
            </a:r>
            <a:r>
              <a:rPr sz="3300" spc="-15" dirty="0"/>
              <a:t>goal</a:t>
            </a:r>
            <a:endParaRPr sz="3300" dirty="0"/>
          </a:p>
        </p:txBody>
      </p:sp>
      <p:sp>
        <p:nvSpPr>
          <p:cNvPr id="6" name="object 6"/>
          <p:cNvSpPr txBox="1"/>
          <p:nvPr/>
        </p:nvSpPr>
        <p:spPr>
          <a:xfrm>
            <a:off x="628650" y="1377315"/>
            <a:ext cx="2400300" cy="401552"/>
          </a:xfrm>
          <a:prstGeom prst="rect">
            <a:avLst/>
          </a:prstGeom>
          <a:solidFill>
            <a:srgbClr val="13485E"/>
          </a:solidFill>
        </p:spPr>
        <p:txBody>
          <a:bodyPr vert="horz" wrap="square" lIns="0" tIns="77629" rIns="0" bIns="0" rtlCol="0">
            <a:spAutoFit/>
          </a:bodyPr>
          <a:lstStyle/>
          <a:p>
            <a:pPr marL="68580" defTabSz="685800">
              <a:spcBef>
                <a:spcPts val="611"/>
              </a:spcBef>
              <a:buClrTx/>
            </a:pPr>
            <a:r>
              <a:rPr sz="2100" b="1" dirty="0">
                <a:solidFill>
                  <a:srgbClr val="FFFFFF"/>
                </a:solidFill>
                <a:latin typeface="Calibri"/>
                <a:cs typeface="Calibri"/>
              </a:rPr>
              <a:t>Electronic</a:t>
            </a:r>
            <a:r>
              <a:rPr sz="2100" b="1" spc="-105" dirty="0">
                <a:solidFill>
                  <a:srgbClr val="FFFFFF"/>
                </a:solidFill>
                <a:latin typeface="Calibri"/>
                <a:cs typeface="Calibri"/>
              </a:rPr>
              <a:t> </a:t>
            </a:r>
            <a:r>
              <a:rPr sz="2100" b="1" spc="-8" dirty="0">
                <a:solidFill>
                  <a:srgbClr val="FFFFFF"/>
                </a:solidFill>
                <a:latin typeface="Calibri"/>
                <a:cs typeface="Calibri"/>
              </a:rPr>
              <a:t>Records</a:t>
            </a:r>
            <a:endParaRPr sz="2100">
              <a:solidFill>
                <a:sysClr val="windowText" lastClr="000000"/>
              </a:solidFill>
              <a:latin typeface="Calibri"/>
              <a:cs typeface="Calibri"/>
            </a:endParaRPr>
          </a:p>
        </p:txBody>
      </p:sp>
      <p:sp>
        <p:nvSpPr>
          <p:cNvPr id="7" name="object 7"/>
          <p:cNvSpPr txBox="1"/>
          <p:nvPr/>
        </p:nvSpPr>
        <p:spPr>
          <a:xfrm>
            <a:off x="3371850" y="1377315"/>
            <a:ext cx="2400300" cy="398667"/>
          </a:xfrm>
          <a:prstGeom prst="rect">
            <a:avLst/>
          </a:prstGeom>
          <a:solidFill>
            <a:srgbClr val="F55D2A"/>
          </a:solidFill>
        </p:spPr>
        <p:txBody>
          <a:bodyPr vert="horz" wrap="square" lIns="0" tIns="74771" rIns="0" bIns="0" rtlCol="0">
            <a:spAutoFit/>
          </a:bodyPr>
          <a:lstStyle/>
          <a:p>
            <a:pPr marL="68104" defTabSz="685800">
              <a:spcBef>
                <a:spcPts val="589"/>
              </a:spcBef>
              <a:buClrTx/>
            </a:pPr>
            <a:r>
              <a:rPr sz="2100" b="1" spc="-8" dirty="0">
                <a:solidFill>
                  <a:srgbClr val="FFFFFF"/>
                </a:solidFill>
                <a:latin typeface="Calibri"/>
                <a:cs typeface="Calibri"/>
              </a:rPr>
              <a:t>Onboarding</a:t>
            </a:r>
            <a:endParaRPr sz="2100">
              <a:solidFill>
                <a:sysClr val="windowText" lastClr="000000"/>
              </a:solidFill>
              <a:latin typeface="Calibri"/>
              <a:cs typeface="Calibri"/>
            </a:endParaRPr>
          </a:p>
        </p:txBody>
      </p:sp>
      <p:sp>
        <p:nvSpPr>
          <p:cNvPr id="8" name="object 8"/>
          <p:cNvSpPr txBox="1"/>
          <p:nvPr/>
        </p:nvSpPr>
        <p:spPr>
          <a:xfrm>
            <a:off x="6115050" y="1377315"/>
            <a:ext cx="2400300" cy="398667"/>
          </a:xfrm>
          <a:prstGeom prst="rect">
            <a:avLst/>
          </a:prstGeom>
          <a:solidFill>
            <a:srgbClr val="A82260"/>
          </a:solidFill>
        </p:spPr>
        <p:txBody>
          <a:bodyPr vert="horz" wrap="square" lIns="0" tIns="74771" rIns="0" bIns="0" rtlCol="0">
            <a:spAutoFit/>
          </a:bodyPr>
          <a:lstStyle/>
          <a:p>
            <a:pPr marL="68104" defTabSz="685800">
              <a:spcBef>
                <a:spcPts val="589"/>
              </a:spcBef>
              <a:buClrTx/>
            </a:pPr>
            <a:r>
              <a:rPr sz="2100" b="1" spc="-8" dirty="0">
                <a:solidFill>
                  <a:srgbClr val="FFFFFF"/>
                </a:solidFill>
                <a:latin typeface="Calibri"/>
                <a:cs typeface="Calibri"/>
              </a:rPr>
              <a:t>Portal</a:t>
            </a:r>
            <a:endParaRPr sz="2100">
              <a:solidFill>
                <a:sysClr val="windowText" lastClr="000000"/>
              </a:solidFill>
              <a:latin typeface="Calibri"/>
              <a:cs typeface="Calibri"/>
            </a:endParaRPr>
          </a:p>
        </p:txBody>
      </p:sp>
      <p:sp>
        <p:nvSpPr>
          <p:cNvPr id="9" name="object 9"/>
          <p:cNvSpPr txBox="1"/>
          <p:nvPr/>
        </p:nvSpPr>
        <p:spPr>
          <a:xfrm>
            <a:off x="628650" y="1977391"/>
            <a:ext cx="2400300" cy="1194718"/>
          </a:xfrm>
          <a:prstGeom prst="rect">
            <a:avLst/>
          </a:prstGeom>
          <a:solidFill>
            <a:srgbClr val="13485E"/>
          </a:solidFill>
        </p:spPr>
        <p:txBody>
          <a:bodyPr vert="horz" wrap="square" lIns="0" tIns="14764" rIns="0" bIns="0" rtlCol="0">
            <a:spAutoFit/>
          </a:bodyPr>
          <a:lstStyle/>
          <a:p>
            <a:pPr marL="240030" marR="360998" indent="-171450" defTabSz="685800">
              <a:lnSpc>
                <a:spcPts val="2273"/>
              </a:lnSpc>
              <a:spcBef>
                <a:spcPts val="116"/>
              </a:spcBef>
              <a:buClr>
                <a:srgbClr val="F05B2A"/>
              </a:buClr>
              <a:buFont typeface="Arial"/>
              <a:buChar char="•"/>
              <a:tabLst>
                <a:tab pos="240030" algn="l"/>
              </a:tabLst>
            </a:pPr>
            <a:r>
              <a:rPr sz="2100" dirty="0">
                <a:solidFill>
                  <a:srgbClr val="FFFFFF"/>
                </a:solidFill>
                <a:latin typeface="Calibri"/>
                <a:cs typeface="Calibri"/>
              </a:rPr>
              <a:t>The</a:t>
            </a:r>
            <a:r>
              <a:rPr sz="2100" spc="-34" dirty="0">
                <a:solidFill>
                  <a:srgbClr val="FFFFFF"/>
                </a:solidFill>
                <a:latin typeface="Calibri"/>
                <a:cs typeface="Calibri"/>
              </a:rPr>
              <a:t> </a:t>
            </a:r>
            <a:r>
              <a:rPr sz="2100" dirty="0">
                <a:solidFill>
                  <a:srgbClr val="FFFFFF"/>
                </a:solidFill>
                <a:latin typeface="Calibri"/>
                <a:cs typeface="Calibri"/>
              </a:rPr>
              <a:t>base</a:t>
            </a:r>
            <a:r>
              <a:rPr sz="2100" spc="-23" dirty="0">
                <a:solidFill>
                  <a:srgbClr val="FFFFFF"/>
                </a:solidFill>
                <a:latin typeface="Calibri"/>
                <a:cs typeface="Calibri"/>
              </a:rPr>
              <a:t> </a:t>
            </a:r>
            <a:r>
              <a:rPr sz="2100" dirty="0">
                <a:solidFill>
                  <a:srgbClr val="FFFFFF"/>
                </a:solidFill>
                <a:latin typeface="Calibri"/>
                <a:cs typeface="Calibri"/>
              </a:rPr>
              <a:t>of</a:t>
            </a:r>
            <a:r>
              <a:rPr sz="2100" spc="-30" dirty="0">
                <a:solidFill>
                  <a:srgbClr val="FFFFFF"/>
                </a:solidFill>
                <a:latin typeface="Calibri"/>
                <a:cs typeface="Calibri"/>
              </a:rPr>
              <a:t> </a:t>
            </a:r>
            <a:r>
              <a:rPr sz="2100" spc="-19" dirty="0">
                <a:solidFill>
                  <a:srgbClr val="FFFFFF"/>
                </a:solidFill>
                <a:latin typeface="Calibri"/>
                <a:cs typeface="Calibri"/>
              </a:rPr>
              <a:t>any </a:t>
            </a:r>
            <a:r>
              <a:rPr sz="2100" spc="-8" dirty="0">
                <a:solidFill>
                  <a:srgbClr val="FFFFFF"/>
                </a:solidFill>
                <a:latin typeface="Calibri"/>
                <a:cs typeface="Calibri"/>
              </a:rPr>
              <a:t>employee’s </a:t>
            </a:r>
            <a:r>
              <a:rPr sz="2100" dirty="0">
                <a:solidFill>
                  <a:srgbClr val="FFFFFF"/>
                </a:solidFill>
                <a:latin typeface="Calibri"/>
                <a:cs typeface="Calibri"/>
              </a:rPr>
              <a:t>journey</a:t>
            </a:r>
            <a:r>
              <a:rPr sz="2100" spc="-53" dirty="0">
                <a:solidFill>
                  <a:srgbClr val="FFFFFF"/>
                </a:solidFill>
                <a:latin typeface="Calibri"/>
                <a:cs typeface="Calibri"/>
              </a:rPr>
              <a:t> </a:t>
            </a:r>
            <a:r>
              <a:rPr sz="2100" dirty="0">
                <a:solidFill>
                  <a:srgbClr val="FFFFFF"/>
                </a:solidFill>
                <a:latin typeface="Calibri"/>
                <a:cs typeface="Calibri"/>
              </a:rPr>
              <a:t>with</a:t>
            </a:r>
            <a:r>
              <a:rPr sz="2100" spc="-60" dirty="0">
                <a:solidFill>
                  <a:srgbClr val="FFFFFF"/>
                </a:solidFill>
                <a:latin typeface="Calibri"/>
                <a:cs typeface="Calibri"/>
              </a:rPr>
              <a:t> </a:t>
            </a:r>
            <a:r>
              <a:rPr sz="2100" spc="-19" dirty="0">
                <a:solidFill>
                  <a:srgbClr val="FFFFFF"/>
                </a:solidFill>
                <a:latin typeface="Calibri"/>
                <a:cs typeface="Calibri"/>
              </a:rPr>
              <a:t>the </a:t>
            </a:r>
            <a:r>
              <a:rPr sz="2100" spc="-15" dirty="0">
                <a:solidFill>
                  <a:srgbClr val="FFFFFF"/>
                </a:solidFill>
                <a:latin typeface="Calibri"/>
                <a:cs typeface="Calibri"/>
              </a:rPr>
              <a:t>City</a:t>
            </a:r>
            <a:endParaRPr sz="2100">
              <a:solidFill>
                <a:sysClr val="windowText" lastClr="000000"/>
              </a:solidFill>
              <a:latin typeface="Calibri"/>
              <a:cs typeface="Calibri"/>
            </a:endParaRPr>
          </a:p>
        </p:txBody>
      </p:sp>
      <p:sp>
        <p:nvSpPr>
          <p:cNvPr id="10" name="object 10"/>
          <p:cNvSpPr txBox="1"/>
          <p:nvPr/>
        </p:nvSpPr>
        <p:spPr>
          <a:xfrm>
            <a:off x="3371850" y="1984248"/>
            <a:ext cx="2400300" cy="1205298"/>
          </a:xfrm>
          <a:prstGeom prst="rect">
            <a:avLst/>
          </a:prstGeom>
          <a:solidFill>
            <a:srgbClr val="F55D2A"/>
          </a:solidFill>
        </p:spPr>
        <p:txBody>
          <a:bodyPr vert="horz" wrap="square" lIns="0" tIns="25241" rIns="0" bIns="0" rtlCol="0">
            <a:spAutoFit/>
          </a:bodyPr>
          <a:lstStyle/>
          <a:p>
            <a:pPr marL="239554" marR="360998" indent="-171450" defTabSz="685800">
              <a:lnSpc>
                <a:spcPts val="2273"/>
              </a:lnSpc>
              <a:spcBef>
                <a:spcPts val="199"/>
              </a:spcBef>
              <a:buClr>
                <a:srgbClr val="13485E"/>
              </a:buClr>
              <a:buFont typeface="Arial"/>
              <a:buChar char="•"/>
              <a:tabLst>
                <a:tab pos="239554" algn="l"/>
              </a:tabLst>
            </a:pPr>
            <a:r>
              <a:rPr sz="2100" dirty="0">
                <a:solidFill>
                  <a:srgbClr val="FFFFFF"/>
                </a:solidFill>
                <a:latin typeface="Calibri"/>
                <a:cs typeface="Calibri"/>
              </a:rPr>
              <a:t>Where</a:t>
            </a:r>
            <a:r>
              <a:rPr sz="2100" spc="-90" dirty="0">
                <a:solidFill>
                  <a:srgbClr val="FFFFFF"/>
                </a:solidFill>
                <a:latin typeface="Calibri"/>
                <a:cs typeface="Calibri"/>
              </a:rPr>
              <a:t> </a:t>
            </a:r>
            <a:r>
              <a:rPr sz="2100" spc="-19" dirty="0">
                <a:solidFill>
                  <a:srgbClr val="FFFFFF"/>
                </a:solidFill>
                <a:latin typeface="Calibri"/>
                <a:cs typeface="Calibri"/>
              </a:rPr>
              <a:t>an </a:t>
            </a:r>
            <a:r>
              <a:rPr sz="2100" spc="-8" dirty="0">
                <a:solidFill>
                  <a:srgbClr val="FFFFFF"/>
                </a:solidFill>
                <a:latin typeface="Calibri"/>
                <a:cs typeface="Calibri"/>
              </a:rPr>
              <a:t>employee’s </a:t>
            </a:r>
            <a:r>
              <a:rPr sz="2100" dirty="0">
                <a:solidFill>
                  <a:srgbClr val="FFFFFF"/>
                </a:solidFill>
                <a:latin typeface="Calibri"/>
                <a:cs typeface="Calibri"/>
              </a:rPr>
              <a:t>journey</a:t>
            </a:r>
            <a:r>
              <a:rPr sz="2100" spc="-53" dirty="0">
                <a:solidFill>
                  <a:srgbClr val="FFFFFF"/>
                </a:solidFill>
                <a:latin typeface="Calibri"/>
                <a:cs typeface="Calibri"/>
              </a:rPr>
              <a:t> </a:t>
            </a:r>
            <a:r>
              <a:rPr sz="2100" dirty="0">
                <a:solidFill>
                  <a:srgbClr val="FFFFFF"/>
                </a:solidFill>
                <a:latin typeface="Calibri"/>
                <a:cs typeface="Calibri"/>
              </a:rPr>
              <a:t>with</a:t>
            </a:r>
            <a:r>
              <a:rPr sz="2100" spc="-60" dirty="0">
                <a:solidFill>
                  <a:srgbClr val="FFFFFF"/>
                </a:solidFill>
                <a:latin typeface="Calibri"/>
                <a:cs typeface="Calibri"/>
              </a:rPr>
              <a:t> </a:t>
            </a:r>
            <a:r>
              <a:rPr sz="2100" spc="-19" dirty="0">
                <a:solidFill>
                  <a:srgbClr val="FFFFFF"/>
                </a:solidFill>
                <a:latin typeface="Calibri"/>
                <a:cs typeface="Calibri"/>
              </a:rPr>
              <a:t>the </a:t>
            </a:r>
            <a:r>
              <a:rPr sz="2100" dirty="0">
                <a:solidFill>
                  <a:srgbClr val="FFFFFF"/>
                </a:solidFill>
                <a:latin typeface="Calibri"/>
                <a:cs typeface="Calibri"/>
              </a:rPr>
              <a:t>City</a:t>
            </a:r>
            <a:r>
              <a:rPr sz="2100" spc="-41" dirty="0">
                <a:solidFill>
                  <a:srgbClr val="FFFFFF"/>
                </a:solidFill>
                <a:latin typeface="Calibri"/>
                <a:cs typeface="Calibri"/>
              </a:rPr>
              <a:t> </a:t>
            </a:r>
            <a:r>
              <a:rPr sz="2100" spc="-8" dirty="0">
                <a:solidFill>
                  <a:srgbClr val="FFFFFF"/>
                </a:solidFill>
                <a:latin typeface="Calibri"/>
                <a:cs typeface="Calibri"/>
              </a:rPr>
              <a:t>begins</a:t>
            </a:r>
            <a:endParaRPr sz="2100">
              <a:solidFill>
                <a:sysClr val="windowText" lastClr="000000"/>
              </a:solidFill>
              <a:latin typeface="Calibri"/>
              <a:cs typeface="Calibri"/>
            </a:endParaRPr>
          </a:p>
        </p:txBody>
      </p:sp>
      <p:sp>
        <p:nvSpPr>
          <p:cNvPr id="11" name="object 11"/>
          <p:cNvSpPr txBox="1"/>
          <p:nvPr/>
        </p:nvSpPr>
        <p:spPr>
          <a:xfrm>
            <a:off x="6115050" y="1988820"/>
            <a:ext cx="2400300" cy="1195680"/>
          </a:xfrm>
          <a:prstGeom prst="rect">
            <a:avLst/>
          </a:prstGeom>
          <a:solidFill>
            <a:srgbClr val="A92260"/>
          </a:solidFill>
        </p:spPr>
        <p:txBody>
          <a:bodyPr vert="horz" wrap="square" lIns="0" tIns="15716" rIns="0" bIns="0" rtlCol="0">
            <a:spAutoFit/>
          </a:bodyPr>
          <a:lstStyle/>
          <a:p>
            <a:pPr marL="240030" marR="141446" indent="-171450" defTabSz="685800">
              <a:lnSpc>
                <a:spcPts val="2273"/>
              </a:lnSpc>
              <a:spcBef>
                <a:spcPts val="124"/>
              </a:spcBef>
              <a:buClrTx/>
              <a:buFont typeface="Arial"/>
              <a:buChar char="•"/>
              <a:tabLst>
                <a:tab pos="240030" algn="l"/>
              </a:tabLst>
            </a:pPr>
            <a:r>
              <a:rPr sz="2100" dirty="0">
                <a:solidFill>
                  <a:srgbClr val="FFFFFF"/>
                </a:solidFill>
                <a:latin typeface="Calibri"/>
                <a:cs typeface="Calibri"/>
              </a:rPr>
              <a:t>How</a:t>
            </a:r>
            <a:r>
              <a:rPr sz="2100" spc="-26" dirty="0">
                <a:solidFill>
                  <a:srgbClr val="FFFFFF"/>
                </a:solidFill>
                <a:latin typeface="Calibri"/>
                <a:cs typeface="Calibri"/>
              </a:rPr>
              <a:t> </a:t>
            </a:r>
            <a:r>
              <a:rPr sz="2100" dirty="0">
                <a:solidFill>
                  <a:srgbClr val="FFFFFF"/>
                </a:solidFill>
                <a:latin typeface="Calibri"/>
                <a:cs typeface="Calibri"/>
              </a:rPr>
              <a:t>an</a:t>
            </a:r>
            <a:r>
              <a:rPr sz="2100" spc="-41" dirty="0">
                <a:solidFill>
                  <a:srgbClr val="FFFFFF"/>
                </a:solidFill>
                <a:latin typeface="Calibri"/>
                <a:cs typeface="Calibri"/>
              </a:rPr>
              <a:t> </a:t>
            </a:r>
            <a:r>
              <a:rPr sz="2100" spc="-8" dirty="0">
                <a:solidFill>
                  <a:srgbClr val="FFFFFF"/>
                </a:solidFill>
                <a:latin typeface="Calibri"/>
                <a:cs typeface="Calibri"/>
              </a:rPr>
              <a:t>employee </a:t>
            </a:r>
            <a:r>
              <a:rPr sz="2100" dirty="0">
                <a:solidFill>
                  <a:srgbClr val="FFFFFF"/>
                </a:solidFill>
                <a:latin typeface="Calibri"/>
                <a:cs typeface="Calibri"/>
              </a:rPr>
              <a:t>accesses</a:t>
            </a:r>
            <a:r>
              <a:rPr sz="2100" spc="-68" dirty="0">
                <a:solidFill>
                  <a:srgbClr val="FFFFFF"/>
                </a:solidFill>
                <a:latin typeface="Calibri"/>
                <a:cs typeface="Calibri"/>
              </a:rPr>
              <a:t> </a:t>
            </a:r>
            <a:r>
              <a:rPr sz="2100" spc="-8" dirty="0">
                <a:solidFill>
                  <a:srgbClr val="FFFFFF"/>
                </a:solidFill>
                <a:latin typeface="Calibri"/>
                <a:cs typeface="Calibri"/>
              </a:rPr>
              <a:t>services </a:t>
            </a:r>
            <a:r>
              <a:rPr sz="2100" dirty="0">
                <a:solidFill>
                  <a:srgbClr val="FFFFFF"/>
                </a:solidFill>
                <a:latin typeface="Calibri"/>
                <a:cs typeface="Calibri"/>
              </a:rPr>
              <a:t>and</a:t>
            </a:r>
            <a:r>
              <a:rPr sz="2100" spc="-64" dirty="0">
                <a:solidFill>
                  <a:srgbClr val="FFFFFF"/>
                </a:solidFill>
                <a:latin typeface="Calibri"/>
                <a:cs typeface="Calibri"/>
              </a:rPr>
              <a:t> </a:t>
            </a:r>
            <a:r>
              <a:rPr sz="2100" dirty="0">
                <a:solidFill>
                  <a:srgbClr val="FFFFFF"/>
                </a:solidFill>
                <a:latin typeface="Calibri"/>
                <a:cs typeface="Calibri"/>
              </a:rPr>
              <a:t>manages</a:t>
            </a:r>
            <a:r>
              <a:rPr sz="2100" spc="-60" dirty="0">
                <a:solidFill>
                  <a:srgbClr val="FFFFFF"/>
                </a:solidFill>
                <a:latin typeface="Calibri"/>
                <a:cs typeface="Calibri"/>
              </a:rPr>
              <a:t> </a:t>
            </a:r>
            <a:r>
              <a:rPr sz="2100" spc="-15" dirty="0">
                <a:solidFill>
                  <a:srgbClr val="FFFFFF"/>
                </a:solidFill>
                <a:latin typeface="Calibri"/>
                <a:cs typeface="Calibri"/>
              </a:rPr>
              <a:t>their </a:t>
            </a:r>
            <a:r>
              <a:rPr sz="2100" dirty="0">
                <a:solidFill>
                  <a:srgbClr val="FFFFFF"/>
                </a:solidFill>
                <a:latin typeface="Calibri"/>
                <a:cs typeface="Calibri"/>
              </a:rPr>
              <a:t>own</a:t>
            </a:r>
            <a:r>
              <a:rPr sz="2100" spc="-38" dirty="0">
                <a:solidFill>
                  <a:srgbClr val="FFFFFF"/>
                </a:solidFill>
                <a:latin typeface="Calibri"/>
                <a:cs typeface="Calibri"/>
              </a:rPr>
              <a:t> </a:t>
            </a:r>
            <a:r>
              <a:rPr sz="2100" spc="-8" dirty="0">
                <a:solidFill>
                  <a:srgbClr val="FFFFFF"/>
                </a:solidFill>
                <a:latin typeface="Calibri"/>
                <a:cs typeface="Calibri"/>
              </a:rPr>
              <a:t>persona.</a:t>
            </a:r>
            <a:endParaRPr sz="2100">
              <a:solidFill>
                <a:sysClr val="windowText" lastClr="000000"/>
              </a:solidFill>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63" y="-4763"/>
            <a:ext cx="8845868" cy="5153025"/>
            <a:chOff x="-6350" y="-6350"/>
            <a:chExt cx="11794490" cy="6870700"/>
          </a:xfrm>
        </p:grpSpPr>
        <p:sp>
          <p:nvSpPr>
            <p:cNvPr id="3" name="object 3"/>
            <p:cNvSpPr/>
            <p:nvPr/>
          </p:nvSpPr>
          <p:spPr>
            <a:xfrm>
              <a:off x="0" y="0"/>
              <a:ext cx="3581400" cy="6858000"/>
            </a:xfrm>
            <a:custGeom>
              <a:avLst/>
              <a:gdLst/>
              <a:ahLst/>
              <a:cxnLst/>
              <a:rect l="l" t="t" r="r" b="b"/>
              <a:pathLst>
                <a:path w="3581400" h="6858000">
                  <a:moveTo>
                    <a:pt x="3581400" y="0"/>
                  </a:moveTo>
                  <a:lnTo>
                    <a:pt x="0" y="0"/>
                  </a:lnTo>
                  <a:lnTo>
                    <a:pt x="0" y="6858000"/>
                  </a:lnTo>
                  <a:lnTo>
                    <a:pt x="3581400" y="6858000"/>
                  </a:lnTo>
                  <a:lnTo>
                    <a:pt x="3581400" y="0"/>
                  </a:lnTo>
                  <a:close/>
                </a:path>
              </a:pathLst>
            </a:custGeom>
            <a:solidFill>
              <a:srgbClr val="13495E"/>
            </a:solidFill>
          </p:spPr>
          <p:txBody>
            <a:bodyPr wrap="square" lIns="0" tIns="0" rIns="0" bIns="0" rtlCol="0"/>
            <a:lstStyle/>
            <a:p>
              <a:pPr defTabSz="685800">
                <a:buClrTx/>
              </a:pPr>
              <a:endParaRPr sz="1350">
                <a:solidFill>
                  <a:sysClr val="windowText" lastClr="000000"/>
                </a:solidFill>
              </a:endParaRPr>
            </a:p>
          </p:txBody>
        </p:sp>
        <p:sp>
          <p:nvSpPr>
            <p:cNvPr id="4" name="object 4"/>
            <p:cNvSpPr/>
            <p:nvPr/>
          </p:nvSpPr>
          <p:spPr>
            <a:xfrm>
              <a:off x="0" y="0"/>
              <a:ext cx="3581400" cy="6858000"/>
            </a:xfrm>
            <a:custGeom>
              <a:avLst/>
              <a:gdLst/>
              <a:ahLst/>
              <a:cxnLst/>
              <a:rect l="l" t="t" r="r" b="b"/>
              <a:pathLst>
                <a:path w="3581400" h="6858000">
                  <a:moveTo>
                    <a:pt x="0" y="0"/>
                  </a:moveTo>
                  <a:lnTo>
                    <a:pt x="3581400" y="0"/>
                  </a:lnTo>
                  <a:lnTo>
                    <a:pt x="3581400" y="6858000"/>
                  </a:lnTo>
                  <a:lnTo>
                    <a:pt x="0" y="6858000"/>
                  </a:lnTo>
                  <a:lnTo>
                    <a:pt x="0" y="0"/>
                  </a:lnTo>
                  <a:close/>
                </a:path>
              </a:pathLst>
            </a:custGeom>
            <a:ln w="12700">
              <a:solidFill>
                <a:srgbClr val="0A3343"/>
              </a:solidFill>
            </a:ln>
          </p:spPr>
          <p:txBody>
            <a:bodyPr wrap="square" lIns="0" tIns="0" rIns="0" bIns="0" rtlCol="0"/>
            <a:lstStyle/>
            <a:p>
              <a:pPr defTabSz="685800">
                <a:buClrTx/>
              </a:pPr>
              <a:endParaRPr sz="1350">
                <a:solidFill>
                  <a:sysClr val="windowText" lastClr="000000"/>
                </a:solidFill>
              </a:endParaRPr>
            </a:p>
          </p:txBody>
        </p:sp>
        <p:pic>
          <p:nvPicPr>
            <p:cNvPr id="5" name="object 5"/>
            <p:cNvPicPr/>
            <p:nvPr/>
          </p:nvPicPr>
          <p:blipFill>
            <a:blip r:embed="rId2" cstate="print"/>
            <a:stretch>
              <a:fillRect/>
            </a:stretch>
          </p:blipFill>
          <p:spPr>
            <a:xfrm>
              <a:off x="3473196" y="2543555"/>
              <a:ext cx="4323587" cy="4049267"/>
            </a:xfrm>
            <a:prstGeom prst="rect">
              <a:avLst/>
            </a:prstGeom>
          </p:spPr>
        </p:pic>
        <p:pic>
          <p:nvPicPr>
            <p:cNvPr id="6" name="object 6"/>
            <p:cNvPicPr/>
            <p:nvPr/>
          </p:nvPicPr>
          <p:blipFill>
            <a:blip r:embed="rId3" cstate="print"/>
            <a:stretch>
              <a:fillRect/>
            </a:stretch>
          </p:blipFill>
          <p:spPr>
            <a:xfrm>
              <a:off x="7165848" y="1987295"/>
              <a:ext cx="4622291" cy="4753355"/>
            </a:xfrm>
            <a:prstGeom prst="rect">
              <a:avLst/>
            </a:prstGeom>
          </p:spPr>
        </p:pic>
        <p:sp>
          <p:nvSpPr>
            <p:cNvPr id="7" name="object 7"/>
            <p:cNvSpPr/>
            <p:nvPr/>
          </p:nvSpPr>
          <p:spPr>
            <a:xfrm>
              <a:off x="293878" y="1662759"/>
              <a:ext cx="3016250" cy="3039745"/>
            </a:xfrm>
            <a:custGeom>
              <a:avLst/>
              <a:gdLst/>
              <a:ahLst/>
              <a:cxnLst/>
              <a:rect l="l" t="t" r="r" b="b"/>
              <a:pathLst>
                <a:path w="3016250" h="3039745">
                  <a:moveTo>
                    <a:pt x="955141" y="687273"/>
                  </a:moveTo>
                  <a:lnTo>
                    <a:pt x="686968" y="422656"/>
                  </a:lnTo>
                  <a:lnTo>
                    <a:pt x="686968" y="573341"/>
                  </a:lnTo>
                  <a:lnTo>
                    <a:pt x="642124" y="587489"/>
                  </a:lnTo>
                  <a:lnTo>
                    <a:pt x="599516" y="605294"/>
                  </a:lnTo>
                  <a:lnTo>
                    <a:pt x="559269" y="626541"/>
                  </a:lnTo>
                  <a:lnTo>
                    <a:pt x="521525" y="651002"/>
                  </a:lnTo>
                  <a:lnTo>
                    <a:pt x="486410" y="678434"/>
                  </a:lnTo>
                  <a:lnTo>
                    <a:pt x="454037" y="708647"/>
                  </a:lnTo>
                  <a:lnTo>
                    <a:pt x="424535" y="741387"/>
                  </a:lnTo>
                  <a:lnTo>
                    <a:pt x="398056" y="776452"/>
                  </a:lnTo>
                  <a:lnTo>
                    <a:pt x="374713" y="813612"/>
                  </a:lnTo>
                  <a:lnTo>
                    <a:pt x="354634" y="852639"/>
                  </a:lnTo>
                  <a:lnTo>
                    <a:pt x="337947" y="893318"/>
                  </a:lnTo>
                  <a:lnTo>
                    <a:pt x="324777" y="935418"/>
                  </a:lnTo>
                  <a:lnTo>
                    <a:pt x="315264" y="978725"/>
                  </a:lnTo>
                  <a:lnTo>
                    <a:pt x="309524" y="1023010"/>
                  </a:lnTo>
                  <a:lnTo>
                    <a:pt x="307695" y="1068044"/>
                  </a:lnTo>
                  <a:lnTo>
                    <a:pt x="309905" y="1113624"/>
                  </a:lnTo>
                  <a:lnTo>
                    <a:pt x="316280" y="1159510"/>
                  </a:lnTo>
                  <a:lnTo>
                    <a:pt x="326948" y="1205484"/>
                  </a:lnTo>
                  <a:lnTo>
                    <a:pt x="337972" y="1238554"/>
                  </a:lnTo>
                  <a:lnTo>
                    <a:pt x="584111" y="1238554"/>
                  </a:lnTo>
                  <a:lnTo>
                    <a:pt x="563092" y="1204912"/>
                  </a:lnTo>
                  <a:lnTo>
                    <a:pt x="545528" y="1162291"/>
                  </a:lnTo>
                  <a:lnTo>
                    <a:pt x="533476" y="1115555"/>
                  </a:lnTo>
                  <a:lnTo>
                    <a:pt x="529005" y="1069492"/>
                  </a:lnTo>
                  <a:lnTo>
                    <a:pt x="532739" y="1023023"/>
                  </a:lnTo>
                  <a:lnTo>
                    <a:pt x="543610" y="978547"/>
                  </a:lnTo>
                  <a:lnTo>
                    <a:pt x="561098" y="936701"/>
                  </a:lnTo>
                  <a:lnTo>
                    <a:pt x="584695" y="898144"/>
                  </a:lnTo>
                  <a:lnTo>
                    <a:pt x="613879" y="863498"/>
                  </a:lnTo>
                  <a:lnTo>
                    <a:pt x="648144" y="833424"/>
                  </a:lnTo>
                  <a:lnTo>
                    <a:pt x="686968" y="808558"/>
                  </a:lnTo>
                  <a:lnTo>
                    <a:pt x="686968" y="959243"/>
                  </a:lnTo>
                  <a:lnTo>
                    <a:pt x="955141" y="687273"/>
                  </a:lnTo>
                  <a:close/>
                </a:path>
                <a:path w="3016250" h="3039745">
                  <a:moveTo>
                    <a:pt x="1763331" y="1503172"/>
                  </a:moveTo>
                  <a:lnTo>
                    <a:pt x="1754263" y="1456893"/>
                  </a:lnTo>
                  <a:lnTo>
                    <a:pt x="1729346" y="1419567"/>
                  </a:lnTo>
                  <a:lnTo>
                    <a:pt x="1692033" y="1394637"/>
                  </a:lnTo>
                  <a:lnTo>
                    <a:pt x="1645767" y="1385570"/>
                  </a:lnTo>
                  <a:lnTo>
                    <a:pt x="1542910" y="1385570"/>
                  </a:lnTo>
                  <a:lnTo>
                    <a:pt x="1542910" y="1606080"/>
                  </a:lnTo>
                  <a:lnTo>
                    <a:pt x="1542910" y="2451392"/>
                  </a:lnTo>
                  <a:lnTo>
                    <a:pt x="220421" y="2451392"/>
                  </a:lnTo>
                  <a:lnTo>
                    <a:pt x="220421" y="1606080"/>
                  </a:lnTo>
                  <a:lnTo>
                    <a:pt x="1542910" y="1606080"/>
                  </a:lnTo>
                  <a:lnTo>
                    <a:pt x="1542910" y="1385570"/>
                  </a:lnTo>
                  <a:lnTo>
                    <a:pt x="117563" y="1385570"/>
                  </a:lnTo>
                  <a:lnTo>
                    <a:pt x="71297" y="1394637"/>
                  </a:lnTo>
                  <a:lnTo>
                    <a:pt x="33985" y="1419567"/>
                  </a:lnTo>
                  <a:lnTo>
                    <a:pt x="9067" y="1456893"/>
                  </a:lnTo>
                  <a:lnTo>
                    <a:pt x="0" y="1503172"/>
                  </a:lnTo>
                  <a:lnTo>
                    <a:pt x="0" y="2554300"/>
                  </a:lnTo>
                  <a:lnTo>
                    <a:pt x="9067" y="2600579"/>
                  </a:lnTo>
                  <a:lnTo>
                    <a:pt x="33985" y="2637904"/>
                  </a:lnTo>
                  <a:lnTo>
                    <a:pt x="71297" y="2662834"/>
                  </a:lnTo>
                  <a:lnTo>
                    <a:pt x="117563" y="2671902"/>
                  </a:lnTo>
                  <a:lnTo>
                    <a:pt x="697992" y="2671902"/>
                  </a:lnTo>
                  <a:lnTo>
                    <a:pt x="697992" y="2818917"/>
                  </a:lnTo>
                  <a:lnTo>
                    <a:pt x="440829" y="2818917"/>
                  </a:lnTo>
                  <a:lnTo>
                    <a:pt x="440829" y="3039427"/>
                  </a:lnTo>
                  <a:lnTo>
                    <a:pt x="1322501" y="3039427"/>
                  </a:lnTo>
                  <a:lnTo>
                    <a:pt x="1322501" y="2818917"/>
                  </a:lnTo>
                  <a:lnTo>
                    <a:pt x="1065352" y="2818917"/>
                  </a:lnTo>
                  <a:lnTo>
                    <a:pt x="1065352" y="2671902"/>
                  </a:lnTo>
                  <a:lnTo>
                    <a:pt x="1645767" y="2671902"/>
                  </a:lnTo>
                  <a:lnTo>
                    <a:pt x="1692033" y="2662834"/>
                  </a:lnTo>
                  <a:lnTo>
                    <a:pt x="1729346" y="2637904"/>
                  </a:lnTo>
                  <a:lnTo>
                    <a:pt x="1754263" y="2600579"/>
                  </a:lnTo>
                  <a:lnTo>
                    <a:pt x="1763331" y="2554300"/>
                  </a:lnTo>
                  <a:lnTo>
                    <a:pt x="1763331" y="2451392"/>
                  </a:lnTo>
                  <a:lnTo>
                    <a:pt x="1763331" y="1606080"/>
                  </a:lnTo>
                  <a:lnTo>
                    <a:pt x="1763331" y="1503172"/>
                  </a:lnTo>
                  <a:close/>
                </a:path>
                <a:path w="3016250" h="3039745">
                  <a:moveTo>
                    <a:pt x="2583421" y="1556080"/>
                  </a:moveTo>
                  <a:lnTo>
                    <a:pt x="2581211" y="1510499"/>
                  </a:lnTo>
                  <a:lnTo>
                    <a:pt x="2574836" y="1464614"/>
                  </a:lnTo>
                  <a:lnTo>
                    <a:pt x="2564168" y="1418640"/>
                  </a:lnTo>
                  <a:lnTo>
                    <a:pt x="2553157" y="1385570"/>
                  </a:lnTo>
                  <a:lnTo>
                    <a:pt x="2307018" y="1385570"/>
                  </a:lnTo>
                  <a:lnTo>
                    <a:pt x="2331123" y="1423873"/>
                  </a:lnTo>
                  <a:lnTo>
                    <a:pt x="2348344" y="1465961"/>
                  </a:lnTo>
                  <a:lnTo>
                    <a:pt x="2358682" y="1510118"/>
                  </a:lnTo>
                  <a:lnTo>
                    <a:pt x="2362123" y="1554632"/>
                  </a:lnTo>
                  <a:lnTo>
                    <a:pt x="2358390" y="1601101"/>
                  </a:lnTo>
                  <a:lnTo>
                    <a:pt x="2347518" y="1645577"/>
                  </a:lnTo>
                  <a:lnTo>
                    <a:pt x="2330031" y="1687423"/>
                  </a:lnTo>
                  <a:lnTo>
                    <a:pt x="2306434" y="1725980"/>
                  </a:lnTo>
                  <a:lnTo>
                    <a:pt x="2277249" y="1760626"/>
                  </a:lnTo>
                  <a:lnTo>
                    <a:pt x="2242985" y="1790700"/>
                  </a:lnTo>
                  <a:lnTo>
                    <a:pt x="2204161" y="1815566"/>
                  </a:lnTo>
                  <a:lnTo>
                    <a:pt x="2204161" y="1664881"/>
                  </a:lnTo>
                  <a:lnTo>
                    <a:pt x="1935988" y="1936851"/>
                  </a:lnTo>
                  <a:lnTo>
                    <a:pt x="2204161" y="2201468"/>
                  </a:lnTo>
                  <a:lnTo>
                    <a:pt x="2204161" y="2050783"/>
                  </a:lnTo>
                  <a:lnTo>
                    <a:pt x="2249005" y="2036635"/>
                  </a:lnTo>
                  <a:lnTo>
                    <a:pt x="2291613" y="2018830"/>
                  </a:lnTo>
                  <a:lnTo>
                    <a:pt x="2331847" y="1997583"/>
                  </a:lnTo>
                  <a:lnTo>
                    <a:pt x="2369604" y="1973135"/>
                  </a:lnTo>
                  <a:lnTo>
                    <a:pt x="2404719" y="1945690"/>
                  </a:lnTo>
                  <a:lnTo>
                    <a:pt x="2437092" y="1915490"/>
                  </a:lnTo>
                  <a:lnTo>
                    <a:pt x="2466581" y="1882736"/>
                  </a:lnTo>
                  <a:lnTo>
                    <a:pt x="2493073" y="1847672"/>
                  </a:lnTo>
                  <a:lnTo>
                    <a:pt x="2516416" y="1810524"/>
                  </a:lnTo>
                  <a:lnTo>
                    <a:pt x="2536494" y="1771484"/>
                  </a:lnTo>
                  <a:lnTo>
                    <a:pt x="2553182" y="1730806"/>
                  </a:lnTo>
                  <a:lnTo>
                    <a:pt x="2566352" y="1688706"/>
                  </a:lnTo>
                  <a:lnTo>
                    <a:pt x="2575864" y="1645399"/>
                  </a:lnTo>
                  <a:lnTo>
                    <a:pt x="2581592" y="1601114"/>
                  </a:lnTo>
                  <a:lnTo>
                    <a:pt x="2583421" y="1556080"/>
                  </a:lnTo>
                  <a:close/>
                </a:path>
                <a:path w="3016250" h="3039745">
                  <a:moveTo>
                    <a:pt x="3016021" y="852652"/>
                  </a:moveTo>
                  <a:lnTo>
                    <a:pt x="3013075" y="805332"/>
                  </a:lnTo>
                  <a:lnTo>
                    <a:pt x="3004489" y="759764"/>
                  </a:lnTo>
                  <a:lnTo>
                    <a:pt x="2990608" y="716292"/>
                  </a:lnTo>
                  <a:lnTo>
                    <a:pt x="2971825" y="675233"/>
                  </a:lnTo>
                  <a:lnTo>
                    <a:pt x="2948470" y="636879"/>
                  </a:lnTo>
                  <a:lnTo>
                    <a:pt x="2920936" y="601560"/>
                  </a:lnTo>
                  <a:lnTo>
                    <a:pt x="2889580" y="569582"/>
                  </a:lnTo>
                  <a:lnTo>
                    <a:pt x="2854756" y="541274"/>
                  </a:lnTo>
                  <a:lnTo>
                    <a:pt x="2816834" y="516940"/>
                  </a:lnTo>
                  <a:lnTo>
                    <a:pt x="2799283" y="508292"/>
                  </a:lnTo>
                  <a:lnTo>
                    <a:pt x="2799283" y="848982"/>
                  </a:lnTo>
                  <a:lnTo>
                    <a:pt x="2791574" y="893406"/>
                  </a:lnTo>
                  <a:lnTo>
                    <a:pt x="2773159" y="933653"/>
                  </a:lnTo>
                  <a:lnTo>
                    <a:pt x="2745562" y="967968"/>
                  </a:lnTo>
                  <a:lnTo>
                    <a:pt x="2710294" y="994625"/>
                  </a:lnTo>
                  <a:lnTo>
                    <a:pt x="2668917" y="1011897"/>
                  </a:lnTo>
                  <a:lnTo>
                    <a:pt x="2622956" y="1018044"/>
                  </a:lnTo>
                  <a:lnTo>
                    <a:pt x="1535569" y="1018044"/>
                  </a:lnTo>
                  <a:lnTo>
                    <a:pt x="1486395" y="1008900"/>
                  </a:lnTo>
                  <a:lnTo>
                    <a:pt x="1441107" y="990765"/>
                  </a:lnTo>
                  <a:lnTo>
                    <a:pt x="1400937" y="964323"/>
                  </a:lnTo>
                  <a:lnTo>
                    <a:pt x="1367104" y="930313"/>
                  </a:lnTo>
                  <a:lnTo>
                    <a:pt x="1340891" y="889444"/>
                  </a:lnTo>
                  <a:lnTo>
                    <a:pt x="1325905" y="842010"/>
                  </a:lnTo>
                  <a:lnTo>
                    <a:pt x="1320825" y="793381"/>
                  </a:lnTo>
                  <a:lnTo>
                    <a:pt x="1325791" y="744931"/>
                  </a:lnTo>
                  <a:lnTo>
                    <a:pt x="1340980" y="698068"/>
                  </a:lnTo>
                  <a:lnTo>
                    <a:pt x="1366583" y="654189"/>
                  </a:lnTo>
                  <a:lnTo>
                    <a:pt x="1403489" y="615035"/>
                  </a:lnTo>
                  <a:lnTo>
                    <a:pt x="1446936" y="586206"/>
                  </a:lnTo>
                  <a:lnTo>
                    <a:pt x="1495209" y="568401"/>
                  </a:lnTo>
                  <a:lnTo>
                    <a:pt x="1546580" y="562317"/>
                  </a:lnTo>
                  <a:lnTo>
                    <a:pt x="1555432" y="562368"/>
                  </a:lnTo>
                  <a:lnTo>
                    <a:pt x="1564957" y="562775"/>
                  </a:lnTo>
                  <a:lnTo>
                    <a:pt x="1574482" y="563867"/>
                  </a:lnTo>
                  <a:lnTo>
                    <a:pt x="1583321" y="565988"/>
                  </a:lnTo>
                  <a:lnTo>
                    <a:pt x="1649450" y="577011"/>
                  </a:lnTo>
                  <a:lnTo>
                    <a:pt x="1649450" y="562317"/>
                  </a:lnTo>
                  <a:lnTo>
                    <a:pt x="1649450" y="503504"/>
                  </a:lnTo>
                  <a:lnTo>
                    <a:pt x="1653489" y="454888"/>
                  </a:lnTo>
                  <a:lnTo>
                    <a:pt x="1665236" y="408762"/>
                  </a:lnTo>
                  <a:lnTo>
                    <a:pt x="1684121" y="365899"/>
                  </a:lnTo>
                  <a:lnTo>
                    <a:pt x="1709597" y="327101"/>
                  </a:lnTo>
                  <a:lnTo>
                    <a:pt x="1741106" y="293116"/>
                  </a:lnTo>
                  <a:lnTo>
                    <a:pt x="1778076" y="264731"/>
                  </a:lnTo>
                  <a:lnTo>
                    <a:pt x="1819960" y="242722"/>
                  </a:lnTo>
                  <a:lnTo>
                    <a:pt x="1866188" y="227863"/>
                  </a:lnTo>
                  <a:lnTo>
                    <a:pt x="1915782" y="221145"/>
                  </a:lnTo>
                  <a:lnTo>
                    <a:pt x="1932317" y="220510"/>
                  </a:lnTo>
                  <a:lnTo>
                    <a:pt x="1984489" y="225310"/>
                  </a:lnTo>
                  <a:lnTo>
                    <a:pt x="2033816" y="239293"/>
                  </a:lnTo>
                  <a:lnTo>
                    <a:pt x="2079256" y="261861"/>
                  </a:lnTo>
                  <a:lnTo>
                    <a:pt x="2119807" y="292392"/>
                  </a:lnTo>
                  <a:lnTo>
                    <a:pt x="2154428" y="330263"/>
                  </a:lnTo>
                  <a:lnTo>
                    <a:pt x="2182114" y="374878"/>
                  </a:lnTo>
                  <a:lnTo>
                    <a:pt x="2204161" y="418973"/>
                  </a:lnTo>
                  <a:lnTo>
                    <a:pt x="2251913" y="400596"/>
                  </a:lnTo>
                  <a:lnTo>
                    <a:pt x="2269083" y="395782"/>
                  </a:lnTo>
                  <a:lnTo>
                    <a:pt x="2287270" y="392328"/>
                  </a:lnTo>
                  <a:lnTo>
                    <a:pt x="2306155" y="390271"/>
                  </a:lnTo>
                  <a:lnTo>
                    <a:pt x="2325382" y="389572"/>
                  </a:lnTo>
                  <a:lnTo>
                    <a:pt x="2360523" y="392277"/>
                  </a:lnTo>
                  <a:lnTo>
                    <a:pt x="2426639" y="412838"/>
                  </a:lnTo>
                  <a:lnTo>
                    <a:pt x="2497353" y="467563"/>
                  </a:lnTo>
                  <a:lnTo>
                    <a:pt x="2527439" y="512699"/>
                  </a:lnTo>
                  <a:lnTo>
                    <a:pt x="2546489" y="563346"/>
                  </a:lnTo>
                  <a:lnTo>
                    <a:pt x="2553157" y="617435"/>
                  </a:lnTo>
                  <a:lnTo>
                    <a:pt x="2553157" y="676249"/>
                  </a:lnTo>
                  <a:lnTo>
                    <a:pt x="2626626" y="676249"/>
                  </a:lnTo>
                  <a:lnTo>
                    <a:pt x="2672575" y="682409"/>
                  </a:lnTo>
                  <a:lnTo>
                    <a:pt x="2713837" y="699795"/>
                  </a:lnTo>
                  <a:lnTo>
                    <a:pt x="2748775" y="726782"/>
                  </a:lnTo>
                  <a:lnTo>
                    <a:pt x="2775750" y="761733"/>
                  </a:lnTo>
                  <a:lnTo>
                    <a:pt x="2793123" y="803008"/>
                  </a:lnTo>
                  <a:lnTo>
                    <a:pt x="2799283" y="848982"/>
                  </a:lnTo>
                  <a:lnTo>
                    <a:pt x="2799283" y="508292"/>
                  </a:lnTo>
                  <a:lnTo>
                    <a:pt x="2776182" y="496900"/>
                  </a:lnTo>
                  <a:lnTo>
                    <a:pt x="2733154" y="481457"/>
                  </a:lnTo>
                  <a:lnTo>
                    <a:pt x="2722118" y="435419"/>
                  </a:lnTo>
                  <a:lnTo>
                    <a:pt x="2705341" y="391795"/>
                  </a:lnTo>
                  <a:lnTo>
                    <a:pt x="2704134" y="389572"/>
                  </a:lnTo>
                  <a:lnTo>
                    <a:pt x="2683256" y="351015"/>
                  </a:lnTo>
                  <a:lnTo>
                    <a:pt x="2656319" y="313474"/>
                  </a:lnTo>
                  <a:lnTo>
                    <a:pt x="2624975" y="279590"/>
                  </a:lnTo>
                  <a:lnTo>
                    <a:pt x="2589682" y="249796"/>
                  </a:lnTo>
                  <a:lnTo>
                    <a:pt x="2550871" y="224485"/>
                  </a:lnTo>
                  <a:lnTo>
                    <a:pt x="2508999" y="204076"/>
                  </a:lnTo>
                  <a:lnTo>
                    <a:pt x="2464511" y="188976"/>
                  </a:lnTo>
                  <a:lnTo>
                    <a:pt x="2420162" y="180086"/>
                  </a:lnTo>
                  <a:lnTo>
                    <a:pt x="2369477" y="176415"/>
                  </a:lnTo>
                  <a:lnTo>
                    <a:pt x="2355126" y="176987"/>
                  </a:lnTo>
                  <a:lnTo>
                    <a:pt x="2325039" y="179514"/>
                  </a:lnTo>
                  <a:lnTo>
                    <a:pt x="2310688" y="180086"/>
                  </a:lnTo>
                  <a:lnTo>
                    <a:pt x="2279573" y="144868"/>
                  </a:lnTo>
                  <a:lnTo>
                    <a:pt x="2245169" y="112890"/>
                  </a:lnTo>
                  <a:lnTo>
                    <a:pt x="2207691" y="84391"/>
                  </a:lnTo>
                  <a:lnTo>
                    <a:pt x="2167420" y="59613"/>
                  </a:lnTo>
                  <a:lnTo>
                    <a:pt x="2124570" y="38798"/>
                  </a:lnTo>
                  <a:lnTo>
                    <a:pt x="2079396" y="22186"/>
                  </a:lnTo>
                  <a:lnTo>
                    <a:pt x="2032127" y="10020"/>
                  </a:lnTo>
                  <a:lnTo>
                    <a:pt x="1983028" y="2540"/>
                  </a:lnTo>
                  <a:lnTo>
                    <a:pt x="1932317" y="0"/>
                  </a:lnTo>
                  <a:lnTo>
                    <a:pt x="1881289" y="2628"/>
                  </a:lnTo>
                  <a:lnTo>
                    <a:pt x="1831835" y="10350"/>
                  </a:lnTo>
                  <a:lnTo>
                    <a:pt x="1784172" y="22898"/>
                  </a:lnTo>
                  <a:lnTo>
                    <a:pt x="1738566" y="40017"/>
                  </a:lnTo>
                  <a:lnTo>
                    <a:pt x="1695272" y="61429"/>
                  </a:lnTo>
                  <a:lnTo>
                    <a:pt x="1654543" y="86906"/>
                  </a:lnTo>
                  <a:lnTo>
                    <a:pt x="1616621" y="116154"/>
                  </a:lnTo>
                  <a:lnTo>
                    <a:pt x="1581746" y="148920"/>
                  </a:lnTo>
                  <a:lnTo>
                    <a:pt x="1550187" y="184962"/>
                  </a:lnTo>
                  <a:lnTo>
                    <a:pt x="1522196" y="223989"/>
                  </a:lnTo>
                  <a:lnTo>
                    <a:pt x="1498015" y="265772"/>
                  </a:lnTo>
                  <a:lnTo>
                    <a:pt x="1477899" y="310019"/>
                  </a:lnTo>
                  <a:lnTo>
                    <a:pt x="1462100" y="356501"/>
                  </a:lnTo>
                  <a:lnTo>
                    <a:pt x="1415580" y="368261"/>
                  </a:lnTo>
                  <a:lnTo>
                    <a:pt x="1371168" y="384695"/>
                  </a:lnTo>
                  <a:lnTo>
                    <a:pt x="1329156" y="405536"/>
                  </a:lnTo>
                  <a:lnTo>
                    <a:pt x="1289799" y="430491"/>
                  </a:lnTo>
                  <a:lnTo>
                    <a:pt x="1253401" y="459270"/>
                  </a:lnTo>
                  <a:lnTo>
                    <a:pt x="1220228" y="491604"/>
                  </a:lnTo>
                  <a:lnTo>
                    <a:pt x="1190574" y="527215"/>
                  </a:lnTo>
                  <a:lnTo>
                    <a:pt x="1164704" y="565823"/>
                  </a:lnTo>
                  <a:lnTo>
                    <a:pt x="1142911" y="607136"/>
                  </a:lnTo>
                  <a:lnTo>
                    <a:pt x="1125474" y="650875"/>
                  </a:lnTo>
                  <a:lnTo>
                    <a:pt x="1112659" y="696760"/>
                  </a:lnTo>
                  <a:lnTo>
                    <a:pt x="1104773" y="744512"/>
                  </a:lnTo>
                  <a:lnTo>
                    <a:pt x="1102080" y="793851"/>
                  </a:lnTo>
                  <a:lnTo>
                    <a:pt x="1104684" y="842416"/>
                  </a:lnTo>
                  <a:lnTo>
                    <a:pt x="1112291" y="889406"/>
                  </a:lnTo>
                  <a:lnTo>
                    <a:pt x="1124648" y="934656"/>
                  </a:lnTo>
                  <a:lnTo>
                    <a:pt x="1141476" y="977798"/>
                  </a:lnTo>
                  <a:lnTo>
                    <a:pt x="1162494" y="1018590"/>
                  </a:lnTo>
                  <a:lnTo>
                    <a:pt x="1187424" y="1056767"/>
                  </a:lnTo>
                  <a:lnTo>
                    <a:pt x="1215999" y="1092060"/>
                  </a:lnTo>
                  <a:lnTo>
                    <a:pt x="1247952" y="1124204"/>
                  </a:lnTo>
                  <a:lnTo>
                    <a:pt x="1283004" y="1152944"/>
                  </a:lnTo>
                  <a:lnTo>
                    <a:pt x="1320863" y="1177988"/>
                  </a:lnTo>
                  <a:lnTo>
                    <a:pt x="1361274" y="1199083"/>
                  </a:lnTo>
                  <a:lnTo>
                    <a:pt x="1403959" y="1215948"/>
                  </a:lnTo>
                  <a:lnTo>
                    <a:pt x="1448650" y="1228331"/>
                  </a:lnTo>
                  <a:lnTo>
                    <a:pt x="1495056" y="1235951"/>
                  </a:lnTo>
                  <a:lnTo>
                    <a:pt x="1542910" y="1238554"/>
                  </a:lnTo>
                  <a:lnTo>
                    <a:pt x="2644991" y="1238554"/>
                  </a:lnTo>
                  <a:lnTo>
                    <a:pt x="2693136" y="1235557"/>
                  </a:lnTo>
                  <a:lnTo>
                    <a:pt x="2739047" y="1226769"/>
                  </a:lnTo>
                  <a:lnTo>
                    <a:pt x="2782430" y="1212583"/>
                  </a:lnTo>
                  <a:lnTo>
                    <a:pt x="2823019" y="1193355"/>
                  </a:lnTo>
                  <a:lnTo>
                    <a:pt x="2860535" y="1169428"/>
                  </a:lnTo>
                  <a:lnTo>
                    <a:pt x="2894685" y="1141183"/>
                  </a:lnTo>
                  <a:lnTo>
                    <a:pt x="2925191" y="1108964"/>
                  </a:lnTo>
                  <a:lnTo>
                    <a:pt x="2951772" y="1073150"/>
                  </a:lnTo>
                  <a:lnTo>
                    <a:pt x="2974149" y="1034084"/>
                  </a:lnTo>
                  <a:lnTo>
                    <a:pt x="2992056" y="992149"/>
                  </a:lnTo>
                  <a:lnTo>
                    <a:pt x="3005188" y="947686"/>
                  </a:lnTo>
                  <a:lnTo>
                    <a:pt x="3013265" y="901077"/>
                  </a:lnTo>
                  <a:lnTo>
                    <a:pt x="3016021" y="852652"/>
                  </a:lnTo>
                  <a:close/>
                </a:path>
              </a:pathLst>
            </a:custGeom>
            <a:solidFill>
              <a:srgbClr val="FFFFFF"/>
            </a:solidFill>
          </p:spPr>
          <p:txBody>
            <a:bodyPr wrap="square" lIns="0" tIns="0" rIns="0" bIns="0" rtlCol="0"/>
            <a:lstStyle/>
            <a:p>
              <a:pPr defTabSz="685800">
                <a:buClrTx/>
              </a:pPr>
              <a:endParaRPr sz="1350">
                <a:solidFill>
                  <a:sysClr val="windowText" lastClr="000000"/>
                </a:solidFill>
              </a:endParaRPr>
            </a:p>
          </p:txBody>
        </p:sp>
        <p:sp>
          <p:nvSpPr>
            <p:cNvPr id="8" name="object 8"/>
            <p:cNvSpPr/>
            <p:nvPr/>
          </p:nvSpPr>
          <p:spPr>
            <a:xfrm>
              <a:off x="7337297" y="3870201"/>
              <a:ext cx="1205865" cy="1205865"/>
            </a:xfrm>
            <a:custGeom>
              <a:avLst/>
              <a:gdLst/>
              <a:ahLst/>
              <a:cxnLst/>
              <a:rect l="l" t="t" r="r" b="b"/>
              <a:pathLst>
                <a:path w="1205865" h="1205864">
                  <a:moveTo>
                    <a:pt x="1004569" y="0"/>
                  </a:moveTo>
                  <a:lnTo>
                    <a:pt x="200914" y="0"/>
                  </a:lnTo>
                  <a:lnTo>
                    <a:pt x="154846" y="5306"/>
                  </a:lnTo>
                  <a:lnTo>
                    <a:pt x="112557" y="20421"/>
                  </a:lnTo>
                  <a:lnTo>
                    <a:pt x="75253" y="44139"/>
                  </a:lnTo>
                  <a:lnTo>
                    <a:pt x="44139" y="75253"/>
                  </a:lnTo>
                  <a:lnTo>
                    <a:pt x="20421" y="112557"/>
                  </a:lnTo>
                  <a:lnTo>
                    <a:pt x="5306" y="154846"/>
                  </a:lnTo>
                  <a:lnTo>
                    <a:pt x="0" y="200913"/>
                  </a:lnTo>
                  <a:lnTo>
                    <a:pt x="0" y="1004557"/>
                  </a:lnTo>
                  <a:lnTo>
                    <a:pt x="5306" y="1050629"/>
                  </a:lnTo>
                  <a:lnTo>
                    <a:pt x="20421" y="1092921"/>
                  </a:lnTo>
                  <a:lnTo>
                    <a:pt x="44139" y="1130228"/>
                  </a:lnTo>
                  <a:lnTo>
                    <a:pt x="75253" y="1161343"/>
                  </a:lnTo>
                  <a:lnTo>
                    <a:pt x="112557" y="1185062"/>
                  </a:lnTo>
                  <a:lnTo>
                    <a:pt x="154846" y="1200177"/>
                  </a:lnTo>
                  <a:lnTo>
                    <a:pt x="200914" y="1205483"/>
                  </a:lnTo>
                  <a:lnTo>
                    <a:pt x="1004569" y="1205483"/>
                  </a:lnTo>
                  <a:lnTo>
                    <a:pt x="1050637" y="1200177"/>
                  </a:lnTo>
                  <a:lnTo>
                    <a:pt x="1092926" y="1185062"/>
                  </a:lnTo>
                  <a:lnTo>
                    <a:pt x="1130230" y="1161343"/>
                  </a:lnTo>
                  <a:lnTo>
                    <a:pt x="1161344" y="1130228"/>
                  </a:lnTo>
                  <a:lnTo>
                    <a:pt x="1185062" y="1092921"/>
                  </a:lnTo>
                  <a:lnTo>
                    <a:pt x="1200177" y="1050629"/>
                  </a:lnTo>
                  <a:lnTo>
                    <a:pt x="1205484" y="1004557"/>
                  </a:lnTo>
                  <a:lnTo>
                    <a:pt x="1205484" y="200913"/>
                  </a:lnTo>
                  <a:lnTo>
                    <a:pt x="1200177" y="154846"/>
                  </a:lnTo>
                  <a:lnTo>
                    <a:pt x="1185062" y="112557"/>
                  </a:lnTo>
                  <a:lnTo>
                    <a:pt x="1161344" y="75253"/>
                  </a:lnTo>
                  <a:lnTo>
                    <a:pt x="1130230" y="44139"/>
                  </a:lnTo>
                  <a:lnTo>
                    <a:pt x="1092926" y="20421"/>
                  </a:lnTo>
                  <a:lnTo>
                    <a:pt x="1050637" y="5306"/>
                  </a:lnTo>
                  <a:lnTo>
                    <a:pt x="1004569" y="0"/>
                  </a:lnTo>
                  <a:close/>
                </a:path>
              </a:pathLst>
            </a:custGeom>
            <a:solidFill>
              <a:srgbClr val="A82260"/>
            </a:solidFill>
          </p:spPr>
          <p:txBody>
            <a:bodyPr wrap="square" lIns="0" tIns="0" rIns="0" bIns="0" rtlCol="0"/>
            <a:lstStyle/>
            <a:p>
              <a:pPr defTabSz="685800">
                <a:buClrTx/>
              </a:pPr>
              <a:endParaRPr sz="1350">
                <a:solidFill>
                  <a:sysClr val="windowText" lastClr="000000"/>
                </a:solidFill>
              </a:endParaRPr>
            </a:p>
          </p:txBody>
        </p:sp>
        <p:sp>
          <p:nvSpPr>
            <p:cNvPr id="9" name="object 9"/>
            <p:cNvSpPr/>
            <p:nvPr/>
          </p:nvSpPr>
          <p:spPr>
            <a:xfrm>
              <a:off x="7337297" y="3870201"/>
              <a:ext cx="1205865" cy="1205865"/>
            </a:xfrm>
            <a:custGeom>
              <a:avLst/>
              <a:gdLst/>
              <a:ahLst/>
              <a:cxnLst/>
              <a:rect l="l" t="t" r="r" b="b"/>
              <a:pathLst>
                <a:path w="1205865" h="1205864">
                  <a:moveTo>
                    <a:pt x="0" y="200913"/>
                  </a:moveTo>
                  <a:lnTo>
                    <a:pt x="5306" y="154846"/>
                  </a:lnTo>
                  <a:lnTo>
                    <a:pt x="20421" y="112557"/>
                  </a:lnTo>
                  <a:lnTo>
                    <a:pt x="44139" y="75253"/>
                  </a:lnTo>
                  <a:lnTo>
                    <a:pt x="75253" y="44139"/>
                  </a:lnTo>
                  <a:lnTo>
                    <a:pt x="112557" y="20421"/>
                  </a:lnTo>
                  <a:lnTo>
                    <a:pt x="154846" y="5306"/>
                  </a:lnTo>
                  <a:lnTo>
                    <a:pt x="200914" y="0"/>
                  </a:lnTo>
                  <a:lnTo>
                    <a:pt x="1004569" y="0"/>
                  </a:lnTo>
                  <a:lnTo>
                    <a:pt x="1050637" y="5306"/>
                  </a:lnTo>
                  <a:lnTo>
                    <a:pt x="1092926" y="20421"/>
                  </a:lnTo>
                  <a:lnTo>
                    <a:pt x="1130230" y="44139"/>
                  </a:lnTo>
                  <a:lnTo>
                    <a:pt x="1161344" y="75253"/>
                  </a:lnTo>
                  <a:lnTo>
                    <a:pt x="1185062" y="112557"/>
                  </a:lnTo>
                  <a:lnTo>
                    <a:pt x="1200177" y="154846"/>
                  </a:lnTo>
                  <a:lnTo>
                    <a:pt x="1205484" y="200913"/>
                  </a:lnTo>
                  <a:lnTo>
                    <a:pt x="1205484" y="1004557"/>
                  </a:lnTo>
                  <a:lnTo>
                    <a:pt x="1200177" y="1050629"/>
                  </a:lnTo>
                  <a:lnTo>
                    <a:pt x="1185062" y="1092921"/>
                  </a:lnTo>
                  <a:lnTo>
                    <a:pt x="1161344" y="1130228"/>
                  </a:lnTo>
                  <a:lnTo>
                    <a:pt x="1130230" y="1161343"/>
                  </a:lnTo>
                  <a:lnTo>
                    <a:pt x="1092926" y="1185062"/>
                  </a:lnTo>
                  <a:lnTo>
                    <a:pt x="1050637" y="1200177"/>
                  </a:lnTo>
                  <a:lnTo>
                    <a:pt x="1004569" y="1205483"/>
                  </a:lnTo>
                  <a:lnTo>
                    <a:pt x="200914" y="1205483"/>
                  </a:lnTo>
                  <a:lnTo>
                    <a:pt x="154846" y="1200177"/>
                  </a:lnTo>
                  <a:lnTo>
                    <a:pt x="112557" y="1185062"/>
                  </a:lnTo>
                  <a:lnTo>
                    <a:pt x="75253" y="1161343"/>
                  </a:lnTo>
                  <a:lnTo>
                    <a:pt x="44139" y="1130228"/>
                  </a:lnTo>
                  <a:lnTo>
                    <a:pt x="20421" y="1092921"/>
                  </a:lnTo>
                  <a:lnTo>
                    <a:pt x="5306" y="1050629"/>
                  </a:lnTo>
                  <a:lnTo>
                    <a:pt x="0" y="1004557"/>
                  </a:lnTo>
                  <a:lnTo>
                    <a:pt x="0" y="200913"/>
                  </a:lnTo>
                  <a:close/>
                </a:path>
              </a:pathLst>
            </a:custGeom>
            <a:ln w="1905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10" name="object 10"/>
          <p:cNvSpPr txBox="1">
            <a:spLocks noGrp="1"/>
          </p:cNvSpPr>
          <p:nvPr>
            <p:ph type="title"/>
          </p:nvPr>
        </p:nvSpPr>
        <p:spPr>
          <a:xfrm>
            <a:off x="2081811" y="134881"/>
            <a:ext cx="5814299" cy="1263646"/>
          </a:xfrm>
          <a:prstGeom prst="rect">
            <a:avLst/>
          </a:prstGeom>
        </p:spPr>
        <p:txBody>
          <a:bodyPr vert="horz" wrap="square" lIns="0" tIns="245585" rIns="0" bIns="0" rtlCol="0">
            <a:spAutoFit/>
          </a:bodyPr>
          <a:lstStyle/>
          <a:p>
            <a:pPr marL="1794034">
              <a:spcBef>
                <a:spcPts val="79"/>
              </a:spcBef>
            </a:pPr>
            <a:r>
              <a:rPr sz="3300" dirty="0">
                <a:solidFill>
                  <a:srgbClr val="13495E"/>
                </a:solidFill>
              </a:rPr>
              <a:t>Joint</a:t>
            </a:r>
            <a:r>
              <a:rPr sz="3300" spc="-146" dirty="0">
                <a:solidFill>
                  <a:srgbClr val="13495E"/>
                </a:solidFill>
              </a:rPr>
              <a:t> </a:t>
            </a:r>
            <a:r>
              <a:rPr sz="3300" spc="-15" dirty="0">
                <a:solidFill>
                  <a:srgbClr val="13495E"/>
                </a:solidFill>
              </a:rPr>
              <a:t>portal</a:t>
            </a:r>
            <a:r>
              <a:rPr sz="3300" spc="-139" dirty="0">
                <a:solidFill>
                  <a:srgbClr val="13495E"/>
                </a:solidFill>
              </a:rPr>
              <a:t> </a:t>
            </a:r>
            <a:r>
              <a:rPr sz="3300" dirty="0">
                <a:solidFill>
                  <a:srgbClr val="13495E"/>
                </a:solidFill>
              </a:rPr>
              <a:t>for</a:t>
            </a:r>
            <a:r>
              <a:rPr sz="3300" spc="-143" dirty="0">
                <a:solidFill>
                  <a:srgbClr val="13495E"/>
                </a:solidFill>
              </a:rPr>
              <a:t> </a:t>
            </a:r>
            <a:r>
              <a:rPr sz="3300" dirty="0">
                <a:solidFill>
                  <a:srgbClr val="13495E"/>
                </a:solidFill>
              </a:rPr>
              <a:t>a</a:t>
            </a:r>
            <a:r>
              <a:rPr sz="3300" spc="-131" dirty="0">
                <a:solidFill>
                  <a:srgbClr val="13495E"/>
                </a:solidFill>
              </a:rPr>
              <a:t> </a:t>
            </a:r>
            <a:r>
              <a:rPr sz="3300" spc="-8" dirty="0">
                <a:solidFill>
                  <a:srgbClr val="13495E"/>
                </a:solidFill>
              </a:rPr>
              <a:t>unified</a:t>
            </a:r>
            <a:r>
              <a:rPr sz="3300" spc="-158" dirty="0">
                <a:solidFill>
                  <a:srgbClr val="13495E"/>
                </a:solidFill>
              </a:rPr>
              <a:t> </a:t>
            </a:r>
            <a:r>
              <a:rPr sz="3300" spc="-23" dirty="0">
                <a:solidFill>
                  <a:srgbClr val="13495E"/>
                </a:solidFill>
              </a:rPr>
              <a:t>experience</a:t>
            </a:r>
            <a:endParaRPr sz="3300" dirty="0"/>
          </a:p>
        </p:txBody>
      </p:sp>
      <p:sp>
        <p:nvSpPr>
          <p:cNvPr id="11" name="object 11"/>
          <p:cNvSpPr txBox="1"/>
          <p:nvPr/>
        </p:nvSpPr>
        <p:spPr>
          <a:xfrm>
            <a:off x="5601160" y="2982817"/>
            <a:ext cx="706755" cy="685925"/>
          </a:xfrm>
          <a:prstGeom prst="rect">
            <a:avLst/>
          </a:prstGeom>
        </p:spPr>
        <p:txBody>
          <a:bodyPr vert="horz" wrap="square" lIns="0" tIns="44291" rIns="0" bIns="0" rtlCol="0">
            <a:spAutoFit/>
          </a:bodyPr>
          <a:lstStyle/>
          <a:p>
            <a:pPr marL="9525" marR="3810" indent="156209" defTabSz="685800">
              <a:lnSpc>
                <a:spcPts val="2468"/>
              </a:lnSpc>
              <a:spcBef>
                <a:spcPts val="349"/>
              </a:spcBef>
              <a:buClrTx/>
            </a:pPr>
            <a:r>
              <a:rPr sz="2250" spc="-19" dirty="0">
                <a:solidFill>
                  <a:srgbClr val="FFFFFF"/>
                </a:solidFill>
                <a:latin typeface="Calibri"/>
                <a:cs typeface="Calibri"/>
              </a:rPr>
              <a:t>My </a:t>
            </a:r>
            <a:r>
              <a:rPr sz="2250" spc="-23" dirty="0">
                <a:solidFill>
                  <a:srgbClr val="FFFFFF"/>
                </a:solidFill>
                <a:latin typeface="Calibri"/>
                <a:cs typeface="Calibri"/>
              </a:rPr>
              <a:t>Portal</a:t>
            </a:r>
            <a:endParaRPr sz="2250">
              <a:solidFill>
                <a:sysClr val="windowText" lastClr="000000"/>
              </a:solidFill>
              <a:latin typeface="Calibri"/>
              <a:cs typeface="Calibri"/>
            </a:endParaRPr>
          </a:p>
        </p:txBody>
      </p:sp>
      <p:grpSp>
        <p:nvGrpSpPr>
          <p:cNvPr id="12" name="object 12"/>
          <p:cNvGrpSpPr/>
          <p:nvPr/>
        </p:nvGrpSpPr>
        <p:grpSpPr>
          <a:xfrm>
            <a:off x="5645563" y="1809656"/>
            <a:ext cx="620077" cy="1097280"/>
            <a:chOff x="7527417" y="2412875"/>
            <a:chExt cx="826769" cy="1463040"/>
          </a:xfrm>
        </p:grpSpPr>
        <p:sp>
          <p:nvSpPr>
            <p:cNvPr id="13" name="object 13"/>
            <p:cNvSpPr/>
            <p:nvPr/>
          </p:nvSpPr>
          <p:spPr>
            <a:xfrm>
              <a:off x="7940040" y="3229597"/>
              <a:ext cx="0" cy="640080"/>
            </a:xfrm>
            <a:custGeom>
              <a:avLst/>
              <a:gdLst/>
              <a:ahLst/>
              <a:cxnLst/>
              <a:rect l="l" t="t" r="r" b="b"/>
              <a:pathLst>
                <a:path h="640079">
                  <a:moveTo>
                    <a:pt x="0" y="639838"/>
                  </a:moveTo>
                  <a:lnTo>
                    <a:pt x="0" y="0"/>
                  </a:lnTo>
                </a:path>
              </a:pathLst>
            </a:custGeom>
            <a:ln w="12700">
              <a:solidFill>
                <a:srgbClr val="39BCDE"/>
              </a:solidFill>
            </a:ln>
          </p:spPr>
          <p:txBody>
            <a:bodyPr wrap="square" lIns="0" tIns="0" rIns="0" bIns="0" rtlCol="0"/>
            <a:lstStyle/>
            <a:p>
              <a:pPr defTabSz="685800">
                <a:buClrTx/>
              </a:pPr>
              <a:endParaRPr sz="1350">
                <a:solidFill>
                  <a:sysClr val="windowText" lastClr="000000"/>
                </a:solidFill>
              </a:endParaRPr>
            </a:p>
          </p:txBody>
        </p:sp>
        <p:sp>
          <p:nvSpPr>
            <p:cNvPr id="14" name="object 14"/>
            <p:cNvSpPr/>
            <p:nvPr/>
          </p:nvSpPr>
          <p:spPr>
            <a:xfrm>
              <a:off x="7536942" y="2422400"/>
              <a:ext cx="807720" cy="807720"/>
            </a:xfrm>
            <a:custGeom>
              <a:avLst/>
              <a:gdLst/>
              <a:ahLst/>
              <a:cxnLst/>
              <a:rect l="l" t="t" r="r" b="b"/>
              <a:pathLst>
                <a:path w="807720" h="807719">
                  <a:moveTo>
                    <a:pt x="673100" y="0"/>
                  </a:moveTo>
                  <a:lnTo>
                    <a:pt x="134620" y="0"/>
                  </a:lnTo>
                  <a:lnTo>
                    <a:pt x="92070" y="6863"/>
                  </a:lnTo>
                  <a:lnTo>
                    <a:pt x="55116" y="25974"/>
                  </a:lnTo>
                  <a:lnTo>
                    <a:pt x="25974" y="55116"/>
                  </a:lnTo>
                  <a:lnTo>
                    <a:pt x="6863" y="92070"/>
                  </a:lnTo>
                  <a:lnTo>
                    <a:pt x="0" y="134620"/>
                  </a:lnTo>
                  <a:lnTo>
                    <a:pt x="0" y="673100"/>
                  </a:lnTo>
                  <a:lnTo>
                    <a:pt x="6863" y="715649"/>
                  </a:lnTo>
                  <a:lnTo>
                    <a:pt x="25974" y="752603"/>
                  </a:lnTo>
                  <a:lnTo>
                    <a:pt x="55116" y="781745"/>
                  </a:lnTo>
                  <a:lnTo>
                    <a:pt x="92070" y="800856"/>
                  </a:lnTo>
                  <a:lnTo>
                    <a:pt x="134620" y="807720"/>
                  </a:lnTo>
                  <a:lnTo>
                    <a:pt x="673100" y="807720"/>
                  </a:lnTo>
                  <a:lnTo>
                    <a:pt x="715649" y="800856"/>
                  </a:lnTo>
                  <a:lnTo>
                    <a:pt x="752603" y="781745"/>
                  </a:lnTo>
                  <a:lnTo>
                    <a:pt x="781745" y="752603"/>
                  </a:lnTo>
                  <a:lnTo>
                    <a:pt x="800856" y="715649"/>
                  </a:lnTo>
                  <a:lnTo>
                    <a:pt x="807720" y="673100"/>
                  </a:lnTo>
                  <a:lnTo>
                    <a:pt x="807720" y="134620"/>
                  </a:lnTo>
                  <a:lnTo>
                    <a:pt x="800856" y="92070"/>
                  </a:lnTo>
                  <a:lnTo>
                    <a:pt x="781745" y="55116"/>
                  </a:lnTo>
                  <a:lnTo>
                    <a:pt x="752603" y="25974"/>
                  </a:lnTo>
                  <a:lnTo>
                    <a:pt x="715649" y="6863"/>
                  </a:lnTo>
                  <a:lnTo>
                    <a:pt x="673100" y="0"/>
                  </a:lnTo>
                  <a:close/>
                </a:path>
              </a:pathLst>
            </a:custGeom>
            <a:solidFill>
              <a:srgbClr val="B12394"/>
            </a:solidFill>
          </p:spPr>
          <p:txBody>
            <a:bodyPr wrap="square" lIns="0" tIns="0" rIns="0" bIns="0" rtlCol="0"/>
            <a:lstStyle/>
            <a:p>
              <a:pPr defTabSz="685800">
                <a:buClrTx/>
              </a:pPr>
              <a:endParaRPr sz="1350">
                <a:solidFill>
                  <a:sysClr val="windowText" lastClr="000000"/>
                </a:solidFill>
              </a:endParaRPr>
            </a:p>
          </p:txBody>
        </p:sp>
        <p:sp>
          <p:nvSpPr>
            <p:cNvPr id="15" name="object 15"/>
            <p:cNvSpPr/>
            <p:nvPr/>
          </p:nvSpPr>
          <p:spPr>
            <a:xfrm>
              <a:off x="7536942" y="2422400"/>
              <a:ext cx="807720" cy="807720"/>
            </a:xfrm>
            <a:custGeom>
              <a:avLst/>
              <a:gdLst/>
              <a:ahLst/>
              <a:cxnLst/>
              <a:rect l="l" t="t" r="r" b="b"/>
              <a:pathLst>
                <a:path w="807720" h="807719">
                  <a:moveTo>
                    <a:pt x="0" y="134620"/>
                  </a:moveTo>
                  <a:lnTo>
                    <a:pt x="6863" y="92070"/>
                  </a:lnTo>
                  <a:lnTo>
                    <a:pt x="25974" y="55116"/>
                  </a:lnTo>
                  <a:lnTo>
                    <a:pt x="55116" y="25974"/>
                  </a:lnTo>
                  <a:lnTo>
                    <a:pt x="92070" y="6863"/>
                  </a:lnTo>
                  <a:lnTo>
                    <a:pt x="134620" y="0"/>
                  </a:lnTo>
                  <a:lnTo>
                    <a:pt x="673100" y="0"/>
                  </a:lnTo>
                  <a:lnTo>
                    <a:pt x="715649" y="6863"/>
                  </a:lnTo>
                  <a:lnTo>
                    <a:pt x="752603" y="25974"/>
                  </a:lnTo>
                  <a:lnTo>
                    <a:pt x="781745" y="55116"/>
                  </a:lnTo>
                  <a:lnTo>
                    <a:pt x="800856" y="92070"/>
                  </a:lnTo>
                  <a:lnTo>
                    <a:pt x="807720" y="134620"/>
                  </a:lnTo>
                  <a:lnTo>
                    <a:pt x="807720" y="673100"/>
                  </a:lnTo>
                  <a:lnTo>
                    <a:pt x="800856" y="715649"/>
                  </a:lnTo>
                  <a:lnTo>
                    <a:pt x="781745" y="752603"/>
                  </a:lnTo>
                  <a:lnTo>
                    <a:pt x="752603" y="781745"/>
                  </a:lnTo>
                  <a:lnTo>
                    <a:pt x="715649" y="800856"/>
                  </a:lnTo>
                  <a:lnTo>
                    <a:pt x="673100" y="807720"/>
                  </a:lnTo>
                  <a:lnTo>
                    <a:pt x="134620" y="807720"/>
                  </a:lnTo>
                  <a:lnTo>
                    <a:pt x="92070" y="800856"/>
                  </a:lnTo>
                  <a:lnTo>
                    <a:pt x="55116" y="781745"/>
                  </a:lnTo>
                  <a:lnTo>
                    <a:pt x="25974" y="752603"/>
                  </a:lnTo>
                  <a:lnTo>
                    <a:pt x="6863" y="715649"/>
                  </a:lnTo>
                  <a:lnTo>
                    <a:pt x="0" y="673100"/>
                  </a:lnTo>
                  <a:lnTo>
                    <a:pt x="0" y="134620"/>
                  </a:lnTo>
                  <a:close/>
                </a:path>
              </a:pathLst>
            </a:custGeom>
            <a:ln w="1905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16" name="object 16"/>
          <p:cNvSpPr txBox="1"/>
          <p:nvPr/>
        </p:nvSpPr>
        <p:spPr>
          <a:xfrm>
            <a:off x="5708388" y="1928670"/>
            <a:ext cx="491014" cy="343043"/>
          </a:xfrm>
          <a:prstGeom prst="rect">
            <a:avLst/>
          </a:prstGeom>
        </p:spPr>
        <p:txBody>
          <a:bodyPr vert="horz" wrap="square" lIns="0" tIns="9525" rIns="0" bIns="0" rtlCol="0">
            <a:spAutoFit/>
          </a:bodyPr>
          <a:lstStyle/>
          <a:p>
            <a:pPr marL="1429" algn="ctr" defTabSz="685800">
              <a:lnSpc>
                <a:spcPts val="1290"/>
              </a:lnSpc>
              <a:spcBef>
                <a:spcPts val="75"/>
              </a:spcBef>
              <a:buClrTx/>
            </a:pPr>
            <a:r>
              <a:rPr sz="1125" spc="-19" dirty="0">
                <a:solidFill>
                  <a:srgbClr val="FFFFFF"/>
                </a:solidFill>
                <a:latin typeface="Calibri"/>
                <a:cs typeface="Calibri"/>
              </a:rPr>
              <a:t>HR</a:t>
            </a:r>
            <a:endParaRPr sz="1125">
              <a:solidFill>
                <a:sysClr val="windowText" lastClr="000000"/>
              </a:solidFill>
              <a:latin typeface="Calibri"/>
              <a:cs typeface="Calibri"/>
            </a:endParaRPr>
          </a:p>
          <a:p>
            <a:pPr algn="ctr" defTabSz="685800">
              <a:lnSpc>
                <a:spcPts val="1290"/>
              </a:lnSpc>
              <a:buClrTx/>
            </a:pPr>
            <a:r>
              <a:rPr sz="1125" spc="-8" dirty="0">
                <a:solidFill>
                  <a:srgbClr val="FFFFFF"/>
                </a:solidFill>
                <a:latin typeface="Calibri"/>
                <a:cs typeface="Calibri"/>
              </a:rPr>
              <a:t>Services</a:t>
            </a:r>
            <a:endParaRPr sz="1125">
              <a:solidFill>
                <a:sysClr val="windowText" lastClr="000000"/>
              </a:solidFill>
              <a:latin typeface="Calibri"/>
              <a:cs typeface="Calibri"/>
            </a:endParaRPr>
          </a:p>
        </p:txBody>
      </p:sp>
      <p:grpSp>
        <p:nvGrpSpPr>
          <p:cNvPr id="17" name="object 17"/>
          <p:cNvGrpSpPr/>
          <p:nvPr/>
        </p:nvGrpSpPr>
        <p:grpSpPr>
          <a:xfrm>
            <a:off x="6402205" y="2274857"/>
            <a:ext cx="829628" cy="723900"/>
            <a:chOff x="8536274" y="3033143"/>
            <a:chExt cx="1106170" cy="965200"/>
          </a:xfrm>
        </p:grpSpPr>
        <p:sp>
          <p:nvSpPr>
            <p:cNvPr id="18" name="object 18"/>
            <p:cNvSpPr/>
            <p:nvPr/>
          </p:nvSpPr>
          <p:spPr>
            <a:xfrm>
              <a:off x="8542624" y="3767786"/>
              <a:ext cx="280670" cy="224154"/>
            </a:xfrm>
            <a:custGeom>
              <a:avLst/>
              <a:gdLst/>
              <a:ahLst/>
              <a:cxnLst/>
              <a:rect l="l" t="t" r="r" b="b"/>
              <a:pathLst>
                <a:path w="280670" h="224154">
                  <a:moveTo>
                    <a:pt x="0" y="223735"/>
                  </a:moveTo>
                  <a:lnTo>
                    <a:pt x="280555" y="0"/>
                  </a:lnTo>
                </a:path>
              </a:pathLst>
            </a:custGeom>
            <a:ln w="12700">
              <a:solidFill>
                <a:srgbClr val="39BCDE"/>
              </a:solidFill>
            </a:ln>
          </p:spPr>
          <p:txBody>
            <a:bodyPr wrap="square" lIns="0" tIns="0" rIns="0" bIns="0" rtlCol="0"/>
            <a:lstStyle/>
            <a:p>
              <a:pPr defTabSz="685800">
                <a:buClrTx/>
              </a:pPr>
              <a:endParaRPr sz="1350">
                <a:solidFill>
                  <a:sysClr val="windowText" lastClr="000000"/>
                </a:solidFill>
              </a:endParaRPr>
            </a:p>
          </p:txBody>
        </p:sp>
        <p:sp>
          <p:nvSpPr>
            <p:cNvPr id="19" name="object 19"/>
            <p:cNvSpPr/>
            <p:nvPr/>
          </p:nvSpPr>
          <p:spPr>
            <a:xfrm>
              <a:off x="8823197" y="3042668"/>
              <a:ext cx="809625" cy="807720"/>
            </a:xfrm>
            <a:custGeom>
              <a:avLst/>
              <a:gdLst/>
              <a:ahLst/>
              <a:cxnLst/>
              <a:rect l="l" t="t" r="r" b="b"/>
              <a:pathLst>
                <a:path w="809625" h="807720">
                  <a:moveTo>
                    <a:pt x="674624" y="0"/>
                  </a:moveTo>
                  <a:lnTo>
                    <a:pt x="134620" y="0"/>
                  </a:lnTo>
                  <a:lnTo>
                    <a:pt x="92070" y="6863"/>
                  </a:lnTo>
                  <a:lnTo>
                    <a:pt x="55116" y="25974"/>
                  </a:lnTo>
                  <a:lnTo>
                    <a:pt x="25974" y="55116"/>
                  </a:lnTo>
                  <a:lnTo>
                    <a:pt x="6863" y="92070"/>
                  </a:lnTo>
                  <a:lnTo>
                    <a:pt x="0" y="134620"/>
                  </a:lnTo>
                  <a:lnTo>
                    <a:pt x="0" y="673100"/>
                  </a:lnTo>
                  <a:lnTo>
                    <a:pt x="6863" y="715649"/>
                  </a:lnTo>
                  <a:lnTo>
                    <a:pt x="25974" y="752603"/>
                  </a:lnTo>
                  <a:lnTo>
                    <a:pt x="55116" y="781745"/>
                  </a:lnTo>
                  <a:lnTo>
                    <a:pt x="92070" y="800856"/>
                  </a:lnTo>
                  <a:lnTo>
                    <a:pt x="134620" y="807720"/>
                  </a:lnTo>
                  <a:lnTo>
                    <a:pt x="674624" y="807720"/>
                  </a:lnTo>
                  <a:lnTo>
                    <a:pt x="717173" y="800856"/>
                  </a:lnTo>
                  <a:lnTo>
                    <a:pt x="754127" y="781745"/>
                  </a:lnTo>
                  <a:lnTo>
                    <a:pt x="783269" y="752603"/>
                  </a:lnTo>
                  <a:lnTo>
                    <a:pt x="802380" y="715649"/>
                  </a:lnTo>
                  <a:lnTo>
                    <a:pt x="809244" y="673100"/>
                  </a:lnTo>
                  <a:lnTo>
                    <a:pt x="809244" y="134620"/>
                  </a:lnTo>
                  <a:lnTo>
                    <a:pt x="802380" y="92070"/>
                  </a:lnTo>
                  <a:lnTo>
                    <a:pt x="783269" y="55116"/>
                  </a:lnTo>
                  <a:lnTo>
                    <a:pt x="754127" y="25974"/>
                  </a:lnTo>
                  <a:lnTo>
                    <a:pt x="717173" y="6863"/>
                  </a:lnTo>
                  <a:lnTo>
                    <a:pt x="674624" y="0"/>
                  </a:lnTo>
                  <a:close/>
                </a:path>
              </a:pathLst>
            </a:custGeom>
            <a:solidFill>
              <a:srgbClr val="A824BB"/>
            </a:solidFill>
          </p:spPr>
          <p:txBody>
            <a:bodyPr wrap="square" lIns="0" tIns="0" rIns="0" bIns="0" rtlCol="0"/>
            <a:lstStyle/>
            <a:p>
              <a:pPr defTabSz="685800">
                <a:buClrTx/>
              </a:pPr>
              <a:endParaRPr sz="1350">
                <a:solidFill>
                  <a:sysClr val="windowText" lastClr="000000"/>
                </a:solidFill>
              </a:endParaRPr>
            </a:p>
          </p:txBody>
        </p:sp>
        <p:sp>
          <p:nvSpPr>
            <p:cNvPr id="20" name="object 20"/>
            <p:cNvSpPr/>
            <p:nvPr/>
          </p:nvSpPr>
          <p:spPr>
            <a:xfrm>
              <a:off x="8823197" y="3042668"/>
              <a:ext cx="809625" cy="807720"/>
            </a:xfrm>
            <a:custGeom>
              <a:avLst/>
              <a:gdLst/>
              <a:ahLst/>
              <a:cxnLst/>
              <a:rect l="l" t="t" r="r" b="b"/>
              <a:pathLst>
                <a:path w="809625" h="807720">
                  <a:moveTo>
                    <a:pt x="0" y="134620"/>
                  </a:moveTo>
                  <a:lnTo>
                    <a:pt x="6863" y="92070"/>
                  </a:lnTo>
                  <a:lnTo>
                    <a:pt x="25974" y="55116"/>
                  </a:lnTo>
                  <a:lnTo>
                    <a:pt x="55116" y="25974"/>
                  </a:lnTo>
                  <a:lnTo>
                    <a:pt x="92070" y="6863"/>
                  </a:lnTo>
                  <a:lnTo>
                    <a:pt x="134620" y="0"/>
                  </a:lnTo>
                  <a:lnTo>
                    <a:pt x="674624" y="0"/>
                  </a:lnTo>
                  <a:lnTo>
                    <a:pt x="717173" y="6863"/>
                  </a:lnTo>
                  <a:lnTo>
                    <a:pt x="754127" y="25974"/>
                  </a:lnTo>
                  <a:lnTo>
                    <a:pt x="783269" y="55116"/>
                  </a:lnTo>
                  <a:lnTo>
                    <a:pt x="802380" y="92070"/>
                  </a:lnTo>
                  <a:lnTo>
                    <a:pt x="809244" y="134620"/>
                  </a:lnTo>
                  <a:lnTo>
                    <a:pt x="809244" y="673100"/>
                  </a:lnTo>
                  <a:lnTo>
                    <a:pt x="802380" y="715649"/>
                  </a:lnTo>
                  <a:lnTo>
                    <a:pt x="783269" y="752603"/>
                  </a:lnTo>
                  <a:lnTo>
                    <a:pt x="754127" y="781745"/>
                  </a:lnTo>
                  <a:lnTo>
                    <a:pt x="717173" y="800856"/>
                  </a:lnTo>
                  <a:lnTo>
                    <a:pt x="674624" y="807720"/>
                  </a:lnTo>
                  <a:lnTo>
                    <a:pt x="134620" y="807720"/>
                  </a:lnTo>
                  <a:lnTo>
                    <a:pt x="92070" y="800856"/>
                  </a:lnTo>
                  <a:lnTo>
                    <a:pt x="55116" y="781745"/>
                  </a:lnTo>
                  <a:lnTo>
                    <a:pt x="25974" y="752603"/>
                  </a:lnTo>
                  <a:lnTo>
                    <a:pt x="6863" y="715649"/>
                  </a:lnTo>
                  <a:lnTo>
                    <a:pt x="0" y="673100"/>
                  </a:lnTo>
                  <a:lnTo>
                    <a:pt x="0" y="134620"/>
                  </a:lnTo>
                  <a:close/>
                </a:path>
              </a:pathLst>
            </a:custGeom>
            <a:ln w="1905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21" name="object 21"/>
          <p:cNvSpPr txBox="1"/>
          <p:nvPr/>
        </p:nvSpPr>
        <p:spPr>
          <a:xfrm>
            <a:off x="6677450" y="2451903"/>
            <a:ext cx="486251" cy="217367"/>
          </a:xfrm>
          <a:prstGeom prst="rect">
            <a:avLst/>
          </a:prstGeom>
        </p:spPr>
        <p:txBody>
          <a:bodyPr vert="horz" wrap="square" lIns="0" tIns="9525" rIns="0" bIns="0" rtlCol="0">
            <a:spAutoFit/>
          </a:bodyPr>
          <a:lstStyle/>
          <a:p>
            <a:pPr marL="9525" defTabSz="685800">
              <a:spcBef>
                <a:spcPts val="75"/>
              </a:spcBef>
              <a:buClrTx/>
            </a:pPr>
            <a:r>
              <a:rPr sz="1350" spc="-8" dirty="0">
                <a:solidFill>
                  <a:srgbClr val="FFFFFF"/>
                </a:solidFill>
                <a:latin typeface="Calibri"/>
                <a:cs typeface="Calibri"/>
              </a:rPr>
              <a:t>Payroll</a:t>
            </a:r>
            <a:endParaRPr sz="1350">
              <a:solidFill>
                <a:sysClr val="windowText" lastClr="000000"/>
              </a:solidFill>
              <a:latin typeface="Calibri"/>
              <a:cs typeface="Calibri"/>
            </a:endParaRPr>
          </a:p>
        </p:txBody>
      </p:sp>
      <p:grpSp>
        <p:nvGrpSpPr>
          <p:cNvPr id="22" name="object 22"/>
          <p:cNvGrpSpPr/>
          <p:nvPr/>
        </p:nvGrpSpPr>
        <p:grpSpPr>
          <a:xfrm>
            <a:off x="6402206" y="3319560"/>
            <a:ext cx="1067276" cy="620077"/>
            <a:chOff x="8536274" y="4426079"/>
            <a:chExt cx="1423035" cy="826769"/>
          </a:xfrm>
        </p:grpSpPr>
        <p:sp>
          <p:nvSpPr>
            <p:cNvPr id="23" name="object 23"/>
            <p:cNvSpPr/>
            <p:nvPr/>
          </p:nvSpPr>
          <p:spPr>
            <a:xfrm>
              <a:off x="8542624" y="4610016"/>
              <a:ext cx="598805" cy="137160"/>
            </a:xfrm>
            <a:custGeom>
              <a:avLst/>
              <a:gdLst/>
              <a:ahLst/>
              <a:cxnLst/>
              <a:rect l="l" t="t" r="r" b="b"/>
              <a:pathLst>
                <a:path w="598804" h="137160">
                  <a:moveTo>
                    <a:pt x="0" y="0"/>
                  </a:moveTo>
                  <a:lnTo>
                    <a:pt x="598551" y="136613"/>
                  </a:lnTo>
                </a:path>
              </a:pathLst>
            </a:custGeom>
            <a:ln w="12700">
              <a:solidFill>
                <a:srgbClr val="39BCDE"/>
              </a:solidFill>
            </a:ln>
          </p:spPr>
          <p:txBody>
            <a:bodyPr wrap="square" lIns="0" tIns="0" rIns="0" bIns="0" rtlCol="0"/>
            <a:lstStyle/>
            <a:p>
              <a:pPr defTabSz="685800">
                <a:buClrTx/>
              </a:pPr>
              <a:endParaRPr sz="1350">
                <a:solidFill>
                  <a:sysClr val="windowText" lastClr="000000"/>
                </a:solidFill>
              </a:endParaRPr>
            </a:p>
          </p:txBody>
        </p:sp>
        <p:sp>
          <p:nvSpPr>
            <p:cNvPr id="24" name="object 24"/>
            <p:cNvSpPr/>
            <p:nvPr/>
          </p:nvSpPr>
          <p:spPr>
            <a:xfrm>
              <a:off x="9141713" y="4435604"/>
              <a:ext cx="807720" cy="807720"/>
            </a:xfrm>
            <a:custGeom>
              <a:avLst/>
              <a:gdLst/>
              <a:ahLst/>
              <a:cxnLst/>
              <a:rect l="l" t="t" r="r" b="b"/>
              <a:pathLst>
                <a:path w="807720" h="807720">
                  <a:moveTo>
                    <a:pt x="673100" y="0"/>
                  </a:moveTo>
                  <a:lnTo>
                    <a:pt x="134620" y="0"/>
                  </a:lnTo>
                  <a:lnTo>
                    <a:pt x="92070" y="6863"/>
                  </a:lnTo>
                  <a:lnTo>
                    <a:pt x="55116" y="25974"/>
                  </a:lnTo>
                  <a:lnTo>
                    <a:pt x="25974" y="55116"/>
                  </a:lnTo>
                  <a:lnTo>
                    <a:pt x="6863" y="92070"/>
                  </a:lnTo>
                  <a:lnTo>
                    <a:pt x="0" y="134619"/>
                  </a:lnTo>
                  <a:lnTo>
                    <a:pt x="0" y="673099"/>
                  </a:lnTo>
                  <a:lnTo>
                    <a:pt x="6863" y="715649"/>
                  </a:lnTo>
                  <a:lnTo>
                    <a:pt x="25974" y="752603"/>
                  </a:lnTo>
                  <a:lnTo>
                    <a:pt x="55116" y="781745"/>
                  </a:lnTo>
                  <a:lnTo>
                    <a:pt x="92070" y="800856"/>
                  </a:lnTo>
                  <a:lnTo>
                    <a:pt x="134620" y="807719"/>
                  </a:lnTo>
                  <a:lnTo>
                    <a:pt x="673100" y="807719"/>
                  </a:lnTo>
                  <a:lnTo>
                    <a:pt x="715649" y="800856"/>
                  </a:lnTo>
                  <a:lnTo>
                    <a:pt x="752603" y="781745"/>
                  </a:lnTo>
                  <a:lnTo>
                    <a:pt x="781745" y="752603"/>
                  </a:lnTo>
                  <a:lnTo>
                    <a:pt x="800856" y="715649"/>
                  </a:lnTo>
                  <a:lnTo>
                    <a:pt x="807720" y="673099"/>
                  </a:lnTo>
                  <a:lnTo>
                    <a:pt x="807720" y="134619"/>
                  </a:lnTo>
                  <a:lnTo>
                    <a:pt x="800856" y="92070"/>
                  </a:lnTo>
                  <a:lnTo>
                    <a:pt x="781745" y="55116"/>
                  </a:lnTo>
                  <a:lnTo>
                    <a:pt x="752603" y="25974"/>
                  </a:lnTo>
                  <a:lnTo>
                    <a:pt x="715649" y="6863"/>
                  </a:lnTo>
                  <a:lnTo>
                    <a:pt x="673100" y="0"/>
                  </a:lnTo>
                  <a:close/>
                </a:path>
              </a:pathLst>
            </a:custGeom>
            <a:solidFill>
              <a:srgbClr val="7A25C5"/>
            </a:solidFill>
          </p:spPr>
          <p:txBody>
            <a:bodyPr wrap="square" lIns="0" tIns="0" rIns="0" bIns="0" rtlCol="0"/>
            <a:lstStyle/>
            <a:p>
              <a:pPr defTabSz="685800">
                <a:buClrTx/>
              </a:pPr>
              <a:endParaRPr sz="1350">
                <a:solidFill>
                  <a:sysClr val="windowText" lastClr="000000"/>
                </a:solidFill>
              </a:endParaRPr>
            </a:p>
          </p:txBody>
        </p:sp>
        <p:sp>
          <p:nvSpPr>
            <p:cNvPr id="25" name="object 25"/>
            <p:cNvSpPr/>
            <p:nvPr/>
          </p:nvSpPr>
          <p:spPr>
            <a:xfrm>
              <a:off x="9141713" y="4435604"/>
              <a:ext cx="807720" cy="807720"/>
            </a:xfrm>
            <a:custGeom>
              <a:avLst/>
              <a:gdLst/>
              <a:ahLst/>
              <a:cxnLst/>
              <a:rect l="l" t="t" r="r" b="b"/>
              <a:pathLst>
                <a:path w="807720" h="807720">
                  <a:moveTo>
                    <a:pt x="0" y="134619"/>
                  </a:moveTo>
                  <a:lnTo>
                    <a:pt x="6863" y="92070"/>
                  </a:lnTo>
                  <a:lnTo>
                    <a:pt x="25974" y="55116"/>
                  </a:lnTo>
                  <a:lnTo>
                    <a:pt x="55116" y="25974"/>
                  </a:lnTo>
                  <a:lnTo>
                    <a:pt x="92070" y="6863"/>
                  </a:lnTo>
                  <a:lnTo>
                    <a:pt x="134620" y="0"/>
                  </a:lnTo>
                  <a:lnTo>
                    <a:pt x="673100" y="0"/>
                  </a:lnTo>
                  <a:lnTo>
                    <a:pt x="715649" y="6863"/>
                  </a:lnTo>
                  <a:lnTo>
                    <a:pt x="752603" y="25974"/>
                  </a:lnTo>
                  <a:lnTo>
                    <a:pt x="781745" y="55116"/>
                  </a:lnTo>
                  <a:lnTo>
                    <a:pt x="800856" y="92070"/>
                  </a:lnTo>
                  <a:lnTo>
                    <a:pt x="807720" y="134619"/>
                  </a:lnTo>
                  <a:lnTo>
                    <a:pt x="807720" y="673099"/>
                  </a:lnTo>
                  <a:lnTo>
                    <a:pt x="800856" y="715649"/>
                  </a:lnTo>
                  <a:lnTo>
                    <a:pt x="781745" y="752603"/>
                  </a:lnTo>
                  <a:lnTo>
                    <a:pt x="752603" y="781745"/>
                  </a:lnTo>
                  <a:lnTo>
                    <a:pt x="715649" y="800856"/>
                  </a:lnTo>
                  <a:lnTo>
                    <a:pt x="673100" y="807719"/>
                  </a:lnTo>
                  <a:lnTo>
                    <a:pt x="134620" y="807719"/>
                  </a:lnTo>
                  <a:lnTo>
                    <a:pt x="92070" y="800856"/>
                  </a:lnTo>
                  <a:lnTo>
                    <a:pt x="55116" y="781745"/>
                  </a:lnTo>
                  <a:lnTo>
                    <a:pt x="25974" y="752603"/>
                  </a:lnTo>
                  <a:lnTo>
                    <a:pt x="6863" y="715649"/>
                  </a:lnTo>
                  <a:lnTo>
                    <a:pt x="0" y="673099"/>
                  </a:lnTo>
                  <a:lnTo>
                    <a:pt x="0" y="134619"/>
                  </a:lnTo>
                  <a:close/>
                </a:path>
              </a:pathLst>
            </a:custGeom>
            <a:ln w="1905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26" name="object 26"/>
          <p:cNvSpPr txBox="1"/>
          <p:nvPr/>
        </p:nvSpPr>
        <p:spPr>
          <a:xfrm>
            <a:off x="6910660" y="3486209"/>
            <a:ext cx="496729" cy="253435"/>
          </a:xfrm>
          <a:prstGeom prst="rect">
            <a:avLst/>
          </a:prstGeom>
        </p:spPr>
        <p:txBody>
          <a:bodyPr vert="horz" wrap="square" lIns="0" tIns="22384" rIns="0" bIns="0" rtlCol="0">
            <a:spAutoFit/>
          </a:bodyPr>
          <a:lstStyle/>
          <a:p>
            <a:pPr marL="9525" marR="3810" indent="111919" defTabSz="685800">
              <a:lnSpc>
                <a:spcPts val="907"/>
              </a:lnSpc>
              <a:spcBef>
                <a:spcPts val="176"/>
              </a:spcBef>
              <a:buClrTx/>
            </a:pPr>
            <a:r>
              <a:rPr sz="825" spc="-8" dirty="0">
                <a:solidFill>
                  <a:srgbClr val="FFFFFF"/>
                </a:solidFill>
                <a:latin typeface="Calibri"/>
                <a:cs typeface="Calibri"/>
              </a:rPr>
              <a:t>Agent Workspace</a:t>
            </a:r>
            <a:endParaRPr sz="825">
              <a:solidFill>
                <a:sysClr val="windowText" lastClr="000000"/>
              </a:solidFill>
              <a:latin typeface="Calibri"/>
              <a:cs typeface="Calibri"/>
            </a:endParaRPr>
          </a:p>
        </p:txBody>
      </p:sp>
      <p:grpSp>
        <p:nvGrpSpPr>
          <p:cNvPr id="27" name="object 27"/>
          <p:cNvGrpSpPr/>
          <p:nvPr/>
        </p:nvGrpSpPr>
        <p:grpSpPr>
          <a:xfrm>
            <a:off x="6167753" y="3801769"/>
            <a:ext cx="634364" cy="975836"/>
            <a:chOff x="8223670" y="5069025"/>
            <a:chExt cx="845819" cy="1301115"/>
          </a:xfrm>
        </p:grpSpPr>
        <p:sp>
          <p:nvSpPr>
            <p:cNvPr id="28" name="object 28"/>
            <p:cNvSpPr/>
            <p:nvPr/>
          </p:nvSpPr>
          <p:spPr>
            <a:xfrm>
              <a:off x="8230020" y="5075375"/>
              <a:ext cx="229870" cy="476884"/>
            </a:xfrm>
            <a:custGeom>
              <a:avLst/>
              <a:gdLst/>
              <a:ahLst/>
              <a:cxnLst/>
              <a:rect l="l" t="t" r="r" b="b"/>
              <a:pathLst>
                <a:path w="229870" h="476885">
                  <a:moveTo>
                    <a:pt x="0" y="0"/>
                  </a:moveTo>
                  <a:lnTo>
                    <a:pt x="229590" y="476758"/>
                  </a:lnTo>
                </a:path>
              </a:pathLst>
            </a:custGeom>
            <a:ln w="12700">
              <a:solidFill>
                <a:srgbClr val="39BCDE"/>
              </a:solidFill>
            </a:ln>
          </p:spPr>
          <p:txBody>
            <a:bodyPr wrap="square" lIns="0" tIns="0" rIns="0" bIns="0" rtlCol="0"/>
            <a:lstStyle/>
            <a:p>
              <a:pPr defTabSz="685800">
                <a:buClrTx/>
              </a:pPr>
              <a:endParaRPr sz="1350">
                <a:solidFill>
                  <a:sysClr val="windowText" lastClr="000000"/>
                </a:solidFill>
              </a:endParaRPr>
            </a:p>
          </p:txBody>
        </p:sp>
        <p:sp>
          <p:nvSpPr>
            <p:cNvPr id="29" name="object 29"/>
            <p:cNvSpPr/>
            <p:nvPr/>
          </p:nvSpPr>
          <p:spPr>
            <a:xfrm>
              <a:off x="8250173" y="5552696"/>
              <a:ext cx="809625" cy="807720"/>
            </a:xfrm>
            <a:custGeom>
              <a:avLst/>
              <a:gdLst/>
              <a:ahLst/>
              <a:cxnLst/>
              <a:rect l="l" t="t" r="r" b="b"/>
              <a:pathLst>
                <a:path w="809625" h="807720">
                  <a:moveTo>
                    <a:pt x="674624" y="0"/>
                  </a:moveTo>
                  <a:lnTo>
                    <a:pt x="134620" y="0"/>
                  </a:lnTo>
                  <a:lnTo>
                    <a:pt x="92070" y="6863"/>
                  </a:lnTo>
                  <a:lnTo>
                    <a:pt x="55116" y="25974"/>
                  </a:lnTo>
                  <a:lnTo>
                    <a:pt x="25974" y="55116"/>
                  </a:lnTo>
                  <a:lnTo>
                    <a:pt x="6863" y="92070"/>
                  </a:lnTo>
                  <a:lnTo>
                    <a:pt x="0" y="134620"/>
                  </a:lnTo>
                  <a:lnTo>
                    <a:pt x="0" y="673100"/>
                  </a:lnTo>
                  <a:lnTo>
                    <a:pt x="6863" y="715649"/>
                  </a:lnTo>
                  <a:lnTo>
                    <a:pt x="25974" y="752603"/>
                  </a:lnTo>
                  <a:lnTo>
                    <a:pt x="55116" y="781745"/>
                  </a:lnTo>
                  <a:lnTo>
                    <a:pt x="92070" y="800856"/>
                  </a:lnTo>
                  <a:lnTo>
                    <a:pt x="134620" y="807720"/>
                  </a:lnTo>
                  <a:lnTo>
                    <a:pt x="674624" y="807720"/>
                  </a:lnTo>
                  <a:lnTo>
                    <a:pt x="717173" y="800856"/>
                  </a:lnTo>
                  <a:lnTo>
                    <a:pt x="754127" y="781745"/>
                  </a:lnTo>
                  <a:lnTo>
                    <a:pt x="783269" y="752603"/>
                  </a:lnTo>
                  <a:lnTo>
                    <a:pt x="802380" y="715649"/>
                  </a:lnTo>
                  <a:lnTo>
                    <a:pt x="809244" y="673100"/>
                  </a:lnTo>
                  <a:lnTo>
                    <a:pt x="809244" y="134620"/>
                  </a:lnTo>
                  <a:lnTo>
                    <a:pt x="802380" y="92070"/>
                  </a:lnTo>
                  <a:lnTo>
                    <a:pt x="783269" y="55116"/>
                  </a:lnTo>
                  <a:lnTo>
                    <a:pt x="754127" y="25974"/>
                  </a:lnTo>
                  <a:lnTo>
                    <a:pt x="717173" y="6863"/>
                  </a:lnTo>
                  <a:lnTo>
                    <a:pt x="674624" y="0"/>
                  </a:lnTo>
                  <a:close/>
                </a:path>
              </a:pathLst>
            </a:custGeom>
            <a:solidFill>
              <a:srgbClr val="4725D0"/>
            </a:solidFill>
          </p:spPr>
          <p:txBody>
            <a:bodyPr wrap="square" lIns="0" tIns="0" rIns="0" bIns="0" rtlCol="0"/>
            <a:lstStyle/>
            <a:p>
              <a:pPr defTabSz="685800">
                <a:buClrTx/>
              </a:pPr>
              <a:endParaRPr sz="1350">
                <a:solidFill>
                  <a:sysClr val="windowText" lastClr="000000"/>
                </a:solidFill>
              </a:endParaRPr>
            </a:p>
          </p:txBody>
        </p:sp>
        <p:sp>
          <p:nvSpPr>
            <p:cNvPr id="30" name="object 30"/>
            <p:cNvSpPr/>
            <p:nvPr/>
          </p:nvSpPr>
          <p:spPr>
            <a:xfrm>
              <a:off x="8250173" y="5552696"/>
              <a:ext cx="809625" cy="807720"/>
            </a:xfrm>
            <a:custGeom>
              <a:avLst/>
              <a:gdLst/>
              <a:ahLst/>
              <a:cxnLst/>
              <a:rect l="l" t="t" r="r" b="b"/>
              <a:pathLst>
                <a:path w="809625" h="807720">
                  <a:moveTo>
                    <a:pt x="0" y="134620"/>
                  </a:moveTo>
                  <a:lnTo>
                    <a:pt x="6863" y="92070"/>
                  </a:lnTo>
                  <a:lnTo>
                    <a:pt x="25974" y="55116"/>
                  </a:lnTo>
                  <a:lnTo>
                    <a:pt x="55116" y="25974"/>
                  </a:lnTo>
                  <a:lnTo>
                    <a:pt x="92070" y="6863"/>
                  </a:lnTo>
                  <a:lnTo>
                    <a:pt x="134620" y="0"/>
                  </a:lnTo>
                  <a:lnTo>
                    <a:pt x="674624" y="0"/>
                  </a:lnTo>
                  <a:lnTo>
                    <a:pt x="717173" y="6863"/>
                  </a:lnTo>
                  <a:lnTo>
                    <a:pt x="754127" y="25974"/>
                  </a:lnTo>
                  <a:lnTo>
                    <a:pt x="783269" y="55116"/>
                  </a:lnTo>
                  <a:lnTo>
                    <a:pt x="802380" y="92070"/>
                  </a:lnTo>
                  <a:lnTo>
                    <a:pt x="809244" y="134620"/>
                  </a:lnTo>
                  <a:lnTo>
                    <a:pt x="809244" y="673100"/>
                  </a:lnTo>
                  <a:lnTo>
                    <a:pt x="802380" y="715649"/>
                  </a:lnTo>
                  <a:lnTo>
                    <a:pt x="783269" y="752603"/>
                  </a:lnTo>
                  <a:lnTo>
                    <a:pt x="754127" y="781745"/>
                  </a:lnTo>
                  <a:lnTo>
                    <a:pt x="717173" y="800856"/>
                  </a:lnTo>
                  <a:lnTo>
                    <a:pt x="674624" y="807720"/>
                  </a:lnTo>
                  <a:lnTo>
                    <a:pt x="134620" y="807720"/>
                  </a:lnTo>
                  <a:lnTo>
                    <a:pt x="92070" y="800856"/>
                  </a:lnTo>
                  <a:lnTo>
                    <a:pt x="55116" y="781745"/>
                  </a:lnTo>
                  <a:lnTo>
                    <a:pt x="25974" y="752603"/>
                  </a:lnTo>
                  <a:lnTo>
                    <a:pt x="6863" y="715649"/>
                  </a:lnTo>
                  <a:lnTo>
                    <a:pt x="0" y="673100"/>
                  </a:lnTo>
                  <a:lnTo>
                    <a:pt x="0" y="134620"/>
                  </a:lnTo>
                  <a:close/>
                </a:path>
              </a:pathLst>
            </a:custGeom>
            <a:ln w="1905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31" name="object 31"/>
          <p:cNvSpPr txBox="1"/>
          <p:nvPr/>
        </p:nvSpPr>
        <p:spPr>
          <a:xfrm>
            <a:off x="6249597" y="4336938"/>
            <a:ext cx="481013" cy="225863"/>
          </a:xfrm>
          <a:prstGeom prst="rect">
            <a:avLst/>
          </a:prstGeom>
        </p:spPr>
        <p:txBody>
          <a:bodyPr vert="horz" wrap="square" lIns="0" tIns="20479" rIns="0" bIns="0" rtlCol="0">
            <a:spAutoFit/>
          </a:bodyPr>
          <a:lstStyle/>
          <a:p>
            <a:pPr marL="96203" marR="3810" indent="-87154" defTabSz="685800">
              <a:lnSpc>
                <a:spcPts val="825"/>
              </a:lnSpc>
              <a:spcBef>
                <a:spcPts val="161"/>
              </a:spcBef>
              <a:buClrTx/>
            </a:pPr>
            <a:r>
              <a:rPr sz="750" spc="-8" dirty="0">
                <a:solidFill>
                  <a:srgbClr val="FFFFFF"/>
                </a:solidFill>
                <a:latin typeface="Calibri"/>
                <a:cs typeface="Calibri"/>
              </a:rPr>
              <a:t>Information Sharing</a:t>
            </a:r>
            <a:endParaRPr sz="750">
              <a:solidFill>
                <a:sysClr val="windowText" lastClr="000000"/>
              </a:solidFill>
              <a:latin typeface="Calibri"/>
              <a:cs typeface="Calibri"/>
            </a:endParaRPr>
          </a:p>
        </p:txBody>
      </p:sp>
      <p:grpSp>
        <p:nvGrpSpPr>
          <p:cNvPr id="32" name="object 32"/>
          <p:cNvGrpSpPr/>
          <p:nvPr/>
        </p:nvGrpSpPr>
        <p:grpSpPr>
          <a:xfrm>
            <a:off x="5109495" y="3801769"/>
            <a:ext cx="632460" cy="975836"/>
            <a:chOff x="6812660" y="5069025"/>
            <a:chExt cx="843280" cy="1301115"/>
          </a:xfrm>
        </p:grpSpPr>
        <p:sp>
          <p:nvSpPr>
            <p:cNvPr id="33" name="object 33"/>
            <p:cNvSpPr/>
            <p:nvPr/>
          </p:nvSpPr>
          <p:spPr>
            <a:xfrm>
              <a:off x="7419663" y="5075375"/>
              <a:ext cx="229870" cy="476884"/>
            </a:xfrm>
            <a:custGeom>
              <a:avLst/>
              <a:gdLst/>
              <a:ahLst/>
              <a:cxnLst/>
              <a:rect l="l" t="t" r="r" b="b"/>
              <a:pathLst>
                <a:path w="229870" h="476885">
                  <a:moveTo>
                    <a:pt x="229590" y="0"/>
                  </a:moveTo>
                  <a:lnTo>
                    <a:pt x="0" y="476758"/>
                  </a:lnTo>
                </a:path>
              </a:pathLst>
            </a:custGeom>
            <a:ln w="12700">
              <a:solidFill>
                <a:srgbClr val="39BCDE"/>
              </a:solidFill>
            </a:ln>
          </p:spPr>
          <p:txBody>
            <a:bodyPr wrap="square" lIns="0" tIns="0" rIns="0" bIns="0" rtlCol="0"/>
            <a:lstStyle/>
            <a:p>
              <a:pPr defTabSz="685800">
                <a:buClrTx/>
              </a:pPr>
              <a:endParaRPr sz="1350">
                <a:solidFill>
                  <a:sysClr val="windowText" lastClr="000000"/>
                </a:solidFill>
              </a:endParaRPr>
            </a:p>
          </p:txBody>
        </p:sp>
        <p:sp>
          <p:nvSpPr>
            <p:cNvPr id="34" name="object 34"/>
            <p:cNvSpPr/>
            <p:nvPr/>
          </p:nvSpPr>
          <p:spPr>
            <a:xfrm>
              <a:off x="6822185" y="5552696"/>
              <a:ext cx="807720" cy="807720"/>
            </a:xfrm>
            <a:custGeom>
              <a:avLst/>
              <a:gdLst/>
              <a:ahLst/>
              <a:cxnLst/>
              <a:rect l="l" t="t" r="r" b="b"/>
              <a:pathLst>
                <a:path w="807720" h="807720">
                  <a:moveTo>
                    <a:pt x="673100" y="0"/>
                  </a:moveTo>
                  <a:lnTo>
                    <a:pt x="134620" y="0"/>
                  </a:lnTo>
                  <a:lnTo>
                    <a:pt x="92070" y="6863"/>
                  </a:lnTo>
                  <a:lnTo>
                    <a:pt x="55116" y="25974"/>
                  </a:lnTo>
                  <a:lnTo>
                    <a:pt x="25974" y="55116"/>
                  </a:lnTo>
                  <a:lnTo>
                    <a:pt x="6863" y="92070"/>
                  </a:lnTo>
                  <a:lnTo>
                    <a:pt x="0" y="134620"/>
                  </a:lnTo>
                  <a:lnTo>
                    <a:pt x="0" y="673100"/>
                  </a:lnTo>
                  <a:lnTo>
                    <a:pt x="6863" y="715649"/>
                  </a:lnTo>
                  <a:lnTo>
                    <a:pt x="25974" y="752603"/>
                  </a:lnTo>
                  <a:lnTo>
                    <a:pt x="55116" y="781745"/>
                  </a:lnTo>
                  <a:lnTo>
                    <a:pt x="92070" y="800856"/>
                  </a:lnTo>
                  <a:lnTo>
                    <a:pt x="134620" y="807720"/>
                  </a:lnTo>
                  <a:lnTo>
                    <a:pt x="673100" y="807720"/>
                  </a:lnTo>
                  <a:lnTo>
                    <a:pt x="715649" y="800856"/>
                  </a:lnTo>
                  <a:lnTo>
                    <a:pt x="752603" y="781745"/>
                  </a:lnTo>
                  <a:lnTo>
                    <a:pt x="781745" y="752603"/>
                  </a:lnTo>
                  <a:lnTo>
                    <a:pt x="800856" y="715649"/>
                  </a:lnTo>
                  <a:lnTo>
                    <a:pt x="807720" y="673100"/>
                  </a:lnTo>
                  <a:lnTo>
                    <a:pt x="807720" y="134620"/>
                  </a:lnTo>
                  <a:lnTo>
                    <a:pt x="800856" y="92070"/>
                  </a:lnTo>
                  <a:lnTo>
                    <a:pt x="781745" y="55116"/>
                  </a:lnTo>
                  <a:lnTo>
                    <a:pt x="752603" y="25974"/>
                  </a:lnTo>
                  <a:lnTo>
                    <a:pt x="715649" y="6863"/>
                  </a:lnTo>
                  <a:lnTo>
                    <a:pt x="673100" y="0"/>
                  </a:lnTo>
                  <a:close/>
                </a:path>
              </a:pathLst>
            </a:custGeom>
            <a:solidFill>
              <a:srgbClr val="2940D9"/>
            </a:solidFill>
          </p:spPr>
          <p:txBody>
            <a:bodyPr wrap="square" lIns="0" tIns="0" rIns="0" bIns="0" rtlCol="0"/>
            <a:lstStyle/>
            <a:p>
              <a:pPr defTabSz="685800">
                <a:buClrTx/>
              </a:pPr>
              <a:endParaRPr sz="1350">
                <a:solidFill>
                  <a:sysClr val="windowText" lastClr="000000"/>
                </a:solidFill>
              </a:endParaRPr>
            </a:p>
          </p:txBody>
        </p:sp>
        <p:sp>
          <p:nvSpPr>
            <p:cNvPr id="35" name="object 35"/>
            <p:cNvSpPr/>
            <p:nvPr/>
          </p:nvSpPr>
          <p:spPr>
            <a:xfrm>
              <a:off x="6822185" y="5552696"/>
              <a:ext cx="807720" cy="807720"/>
            </a:xfrm>
            <a:custGeom>
              <a:avLst/>
              <a:gdLst/>
              <a:ahLst/>
              <a:cxnLst/>
              <a:rect l="l" t="t" r="r" b="b"/>
              <a:pathLst>
                <a:path w="807720" h="807720">
                  <a:moveTo>
                    <a:pt x="0" y="134620"/>
                  </a:moveTo>
                  <a:lnTo>
                    <a:pt x="6863" y="92070"/>
                  </a:lnTo>
                  <a:lnTo>
                    <a:pt x="25974" y="55116"/>
                  </a:lnTo>
                  <a:lnTo>
                    <a:pt x="55116" y="25974"/>
                  </a:lnTo>
                  <a:lnTo>
                    <a:pt x="92070" y="6863"/>
                  </a:lnTo>
                  <a:lnTo>
                    <a:pt x="134620" y="0"/>
                  </a:lnTo>
                  <a:lnTo>
                    <a:pt x="673100" y="0"/>
                  </a:lnTo>
                  <a:lnTo>
                    <a:pt x="715649" y="6863"/>
                  </a:lnTo>
                  <a:lnTo>
                    <a:pt x="752603" y="25974"/>
                  </a:lnTo>
                  <a:lnTo>
                    <a:pt x="781745" y="55116"/>
                  </a:lnTo>
                  <a:lnTo>
                    <a:pt x="800856" y="92070"/>
                  </a:lnTo>
                  <a:lnTo>
                    <a:pt x="807720" y="134620"/>
                  </a:lnTo>
                  <a:lnTo>
                    <a:pt x="807720" y="673100"/>
                  </a:lnTo>
                  <a:lnTo>
                    <a:pt x="800856" y="715649"/>
                  </a:lnTo>
                  <a:lnTo>
                    <a:pt x="781745" y="752603"/>
                  </a:lnTo>
                  <a:lnTo>
                    <a:pt x="752603" y="781745"/>
                  </a:lnTo>
                  <a:lnTo>
                    <a:pt x="715649" y="800856"/>
                  </a:lnTo>
                  <a:lnTo>
                    <a:pt x="673100" y="807720"/>
                  </a:lnTo>
                  <a:lnTo>
                    <a:pt x="134620" y="807720"/>
                  </a:lnTo>
                  <a:lnTo>
                    <a:pt x="92070" y="800856"/>
                  </a:lnTo>
                  <a:lnTo>
                    <a:pt x="55116" y="781745"/>
                  </a:lnTo>
                  <a:lnTo>
                    <a:pt x="25974" y="752603"/>
                  </a:lnTo>
                  <a:lnTo>
                    <a:pt x="6863" y="715649"/>
                  </a:lnTo>
                  <a:lnTo>
                    <a:pt x="0" y="673100"/>
                  </a:lnTo>
                  <a:lnTo>
                    <a:pt x="0" y="134620"/>
                  </a:lnTo>
                  <a:close/>
                </a:path>
              </a:pathLst>
            </a:custGeom>
            <a:ln w="1905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36" name="object 36"/>
          <p:cNvSpPr txBox="1"/>
          <p:nvPr/>
        </p:nvSpPr>
        <p:spPr>
          <a:xfrm>
            <a:off x="5172489" y="4276597"/>
            <a:ext cx="491014" cy="343043"/>
          </a:xfrm>
          <a:prstGeom prst="rect">
            <a:avLst/>
          </a:prstGeom>
        </p:spPr>
        <p:txBody>
          <a:bodyPr vert="horz" wrap="square" lIns="0" tIns="9525" rIns="0" bIns="0" rtlCol="0">
            <a:spAutoFit/>
          </a:bodyPr>
          <a:lstStyle/>
          <a:p>
            <a:pPr algn="ctr" defTabSz="685800">
              <a:lnSpc>
                <a:spcPts val="1290"/>
              </a:lnSpc>
              <a:spcBef>
                <a:spcPts val="75"/>
              </a:spcBef>
              <a:buClrTx/>
            </a:pPr>
            <a:r>
              <a:rPr sz="1125" spc="-19" dirty="0">
                <a:solidFill>
                  <a:srgbClr val="FFFFFF"/>
                </a:solidFill>
                <a:latin typeface="Calibri"/>
                <a:cs typeface="Calibri"/>
              </a:rPr>
              <a:t>IT</a:t>
            </a:r>
            <a:endParaRPr sz="1125">
              <a:solidFill>
                <a:sysClr val="windowText" lastClr="000000"/>
              </a:solidFill>
              <a:latin typeface="Calibri"/>
              <a:cs typeface="Calibri"/>
            </a:endParaRPr>
          </a:p>
          <a:p>
            <a:pPr algn="ctr" defTabSz="685800">
              <a:lnSpc>
                <a:spcPts val="1290"/>
              </a:lnSpc>
              <a:buClrTx/>
            </a:pPr>
            <a:r>
              <a:rPr sz="1125" spc="-8" dirty="0">
                <a:solidFill>
                  <a:srgbClr val="FFFFFF"/>
                </a:solidFill>
                <a:latin typeface="Calibri"/>
                <a:cs typeface="Calibri"/>
              </a:rPr>
              <a:t>Services</a:t>
            </a:r>
            <a:endParaRPr sz="1125">
              <a:solidFill>
                <a:sysClr val="windowText" lastClr="000000"/>
              </a:solidFill>
              <a:latin typeface="Calibri"/>
              <a:cs typeface="Calibri"/>
            </a:endParaRPr>
          </a:p>
        </p:txBody>
      </p:sp>
      <p:grpSp>
        <p:nvGrpSpPr>
          <p:cNvPr id="37" name="object 37"/>
          <p:cNvGrpSpPr/>
          <p:nvPr/>
        </p:nvGrpSpPr>
        <p:grpSpPr>
          <a:xfrm>
            <a:off x="4440841" y="3319560"/>
            <a:ext cx="1066800" cy="620077"/>
            <a:chOff x="5921121" y="4426079"/>
            <a:chExt cx="1422400" cy="826769"/>
          </a:xfrm>
        </p:grpSpPr>
        <p:sp>
          <p:nvSpPr>
            <p:cNvPr id="38" name="object 38"/>
            <p:cNvSpPr/>
            <p:nvPr/>
          </p:nvSpPr>
          <p:spPr>
            <a:xfrm>
              <a:off x="6738099" y="4610016"/>
              <a:ext cx="598805" cy="137160"/>
            </a:xfrm>
            <a:custGeom>
              <a:avLst/>
              <a:gdLst/>
              <a:ahLst/>
              <a:cxnLst/>
              <a:rect l="l" t="t" r="r" b="b"/>
              <a:pathLst>
                <a:path w="598804" h="137160">
                  <a:moveTo>
                    <a:pt x="598551" y="0"/>
                  </a:moveTo>
                  <a:lnTo>
                    <a:pt x="0" y="136613"/>
                  </a:lnTo>
                </a:path>
              </a:pathLst>
            </a:custGeom>
            <a:ln w="12700">
              <a:solidFill>
                <a:srgbClr val="39BCDE"/>
              </a:solidFill>
            </a:ln>
          </p:spPr>
          <p:txBody>
            <a:bodyPr wrap="square" lIns="0" tIns="0" rIns="0" bIns="0" rtlCol="0"/>
            <a:lstStyle/>
            <a:p>
              <a:pPr defTabSz="685800">
                <a:buClrTx/>
              </a:pPr>
              <a:endParaRPr sz="1350">
                <a:solidFill>
                  <a:sysClr val="windowText" lastClr="000000"/>
                </a:solidFill>
              </a:endParaRPr>
            </a:p>
          </p:txBody>
        </p:sp>
        <p:sp>
          <p:nvSpPr>
            <p:cNvPr id="39" name="object 39"/>
            <p:cNvSpPr/>
            <p:nvPr/>
          </p:nvSpPr>
          <p:spPr>
            <a:xfrm>
              <a:off x="5930646" y="4435604"/>
              <a:ext cx="807720" cy="807720"/>
            </a:xfrm>
            <a:custGeom>
              <a:avLst/>
              <a:gdLst/>
              <a:ahLst/>
              <a:cxnLst/>
              <a:rect l="l" t="t" r="r" b="b"/>
              <a:pathLst>
                <a:path w="807720" h="807720">
                  <a:moveTo>
                    <a:pt x="673100" y="0"/>
                  </a:moveTo>
                  <a:lnTo>
                    <a:pt x="134620" y="0"/>
                  </a:lnTo>
                  <a:lnTo>
                    <a:pt x="92070" y="6863"/>
                  </a:lnTo>
                  <a:lnTo>
                    <a:pt x="55116" y="25974"/>
                  </a:lnTo>
                  <a:lnTo>
                    <a:pt x="25974" y="55116"/>
                  </a:lnTo>
                  <a:lnTo>
                    <a:pt x="6863" y="92070"/>
                  </a:lnTo>
                  <a:lnTo>
                    <a:pt x="0" y="134619"/>
                  </a:lnTo>
                  <a:lnTo>
                    <a:pt x="0" y="673099"/>
                  </a:lnTo>
                  <a:lnTo>
                    <a:pt x="6863" y="715649"/>
                  </a:lnTo>
                  <a:lnTo>
                    <a:pt x="25974" y="752603"/>
                  </a:lnTo>
                  <a:lnTo>
                    <a:pt x="55116" y="781745"/>
                  </a:lnTo>
                  <a:lnTo>
                    <a:pt x="92070" y="800856"/>
                  </a:lnTo>
                  <a:lnTo>
                    <a:pt x="134620" y="807719"/>
                  </a:lnTo>
                  <a:lnTo>
                    <a:pt x="673100" y="807719"/>
                  </a:lnTo>
                  <a:lnTo>
                    <a:pt x="715649" y="800856"/>
                  </a:lnTo>
                  <a:lnTo>
                    <a:pt x="752603" y="781745"/>
                  </a:lnTo>
                  <a:lnTo>
                    <a:pt x="781745" y="752603"/>
                  </a:lnTo>
                  <a:lnTo>
                    <a:pt x="800856" y="715649"/>
                  </a:lnTo>
                  <a:lnTo>
                    <a:pt x="807720" y="673099"/>
                  </a:lnTo>
                  <a:lnTo>
                    <a:pt x="807720" y="134619"/>
                  </a:lnTo>
                  <a:lnTo>
                    <a:pt x="800856" y="92070"/>
                  </a:lnTo>
                  <a:lnTo>
                    <a:pt x="781745" y="55116"/>
                  </a:lnTo>
                  <a:lnTo>
                    <a:pt x="752603" y="25974"/>
                  </a:lnTo>
                  <a:lnTo>
                    <a:pt x="715649" y="6863"/>
                  </a:lnTo>
                  <a:lnTo>
                    <a:pt x="673100" y="0"/>
                  </a:lnTo>
                  <a:close/>
                </a:path>
              </a:pathLst>
            </a:custGeom>
            <a:solidFill>
              <a:srgbClr val="3080DB"/>
            </a:solidFill>
          </p:spPr>
          <p:txBody>
            <a:bodyPr wrap="square" lIns="0" tIns="0" rIns="0" bIns="0" rtlCol="0"/>
            <a:lstStyle/>
            <a:p>
              <a:pPr defTabSz="685800">
                <a:buClrTx/>
              </a:pPr>
              <a:endParaRPr sz="1350">
                <a:solidFill>
                  <a:sysClr val="windowText" lastClr="000000"/>
                </a:solidFill>
              </a:endParaRPr>
            </a:p>
          </p:txBody>
        </p:sp>
        <p:sp>
          <p:nvSpPr>
            <p:cNvPr id="40" name="object 40"/>
            <p:cNvSpPr/>
            <p:nvPr/>
          </p:nvSpPr>
          <p:spPr>
            <a:xfrm>
              <a:off x="5930646" y="4435604"/>
              <a:ext cx="807720" cy="807720"/>
            </a:xfrm>
            <a:custGeom>
              <a:avLst/>
              <a:gdLst/>
              <a:ahLst/>
              <a:cxnLst/>
              <a:rect l="l" t="t" r="r" b="b"/>
              <a:pathLst>
                <a:path w="807720" h="807720">
                  <a:moveTo>
                    <a:pt x="0" y="134619"/>
                  </a:moveTo>
                  <a:lnTo>
                    <a:pt x="6863" y="92070"/>
                  </a:lnTo>
                  <a:lnTo>
                    <a:pt x="25974" y="55116"/>
                  </a:lnTo>
                  <a:lnTo>
                    <a:pt x="55116" y="25974"/>
                  </a:lnTo>
                  <a:lnTo>
                    <a:pt x="92070" y="6863"/>
                  </a:lnTo>
                  <a:lnTo>
                    <a:pt x="134620" y="0"/>
                  </a:lnTo>
                  <a:lnTo>
                    <a:pt x="673100" y="0"/>
                  </a:lnTo>
                  <a:lnTo>
                    <a:pt x="715649" y="6863"/>
                  </a:lnTo>
                  <a:lnTo>
                    <a:pt x="752603" y="25974"/>
                  </a:lnTo>
                  <a:lnTo>
                    <a:pt x="781745" y="55116"/>
                  </a:lnTo>
                  <a:lnTo>
                    <a:pt x="800856" y="92070"/>
                  </a:lnTo>
                  <a:lnTo>
                    <a:pt x="807720" y="134619"/>
                  </a:lnTo>
                  <a:lnTo>
                    <a:pt x="807720" y="673099"/>
                  </a:lnTo>
                  <a:lnTo>
                    <a:pt x="800856" y="715649"/>
                  </a:lnTo>
                  <a:lnTo>
                    <a:pt x="781745" y="752603"/>
                  </a:lnTo>
                  <a:lnTo>
                    <a:pt x="752603" y="781745"/>
                  </a:lnTo>
                  <a:lnTo>
                    <a:pt x="715649" y="800856"/>
                  </a:lnTo>
                  <a:lnTo>
                    <a:pt x="673100" y="807719"/>
                  </a:lnTo>
                  <a:lnTo>
                    <a:pt x="134620" y="807719"/>
                  </a:lnTo>
                  <a:lnTo>
                    <a:pt x="92070" y="800856"/>
                  </a:lnTo>
                  <a:lnTo>
                    <a:pt x="55116" y="781745"/>
                  </a:lnTo>
                  <a:lnTo>
                    <a:pt x="25974" y="752603"/>
                  </a:lnTo>
                  <a:lnTo>
                    <a:pt x="6863" y="715649"/>
                  </a:lnTo>
                  <a:lnTo>
                    <a:pt x="0" y="673099"/>
                  </a:lnTo>
                  <a:lnTo>
                    <a:pt x="0" y="134619"/>
                  </a:lnTo>
                  <a:close/>
                </a:path>
              </a:pathLst>
            </a:custGeom>
            <a:ln w="1905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41" name="object 41"/>
          <p:cNvSpPr txBox="1"/>
          <p:nvPr/>
        </p:nvSpPr>
        <p:spPr>
          <a:xfrm>
            <a:off x="4512235" y="3510593"/>
            <a:ext cx="476726" cy="224420"/>
          </a:xfrm>
          <a:prstGeom prst="rect">
            <a:avLst/>
          </a:prstGeom>
        </p:spPr>
        <p:txBody>
          <a:bodyPr vert="horz" wrap="square" lIns="0" tIns="19050" rIns="0" bIns="0" rtlCol="0">
            <a:spAutoFit/>
          </a:bodyPr>
          <a:lstStyle/>
          <a:p>
            <a:pPr marL="80010" marR="3810" indent="-70961" defTabSz="685800">
              <a:lnSpc>
                <a:spcPts val="750"/>
              </a:lnSpc>
              <a:spcBef>
                <a:spcPts val="150"/>
              </a:spcBef>
              <a:buClrTx/>
            </a:pPr>
            <a:r>
              <a:rPr sz="675" spc="-8" dirty="0">
                <a:solidFill>
                  <a:srgbClr val="FFFFFF"/>
                </a:solidFill>
                <a:latin typeface="Calibri"/>
                <a:cs typeface="Calibri"/>
              </a:rPr>
              <a:t>Procurement</a:t>
            </a:r>
            <a:r>
              <a:rPr sz="675" spc="375" dirty="0">
                <a:solidFill>
                  <a:srgbClr val="FFFFFF"/>
                </a:solidFill>
                <a:latin typeface="Calibri"/>
                <a:cs typeface="Calibri"/>
              </a:rPr>
              <a:t> </a:t>
            </a:r>
            <a:r>
              <a:rPr sz="675" spc="-8" dirty="0">
                <a:solidFill>
                  <a:srgbClr val="FFFFFF"/>
                </a:solidFill>
                <a:latin typeface="Calibri"/>
                <a:cs typeface="Calibri"/>
              </a:rPr>
              <a:t>Requests</a:t>
            </a:r>
            <a:endParaRPr sz="675">
              <a:solidFill>
                <a:sysClr val="windowText" lastClr="000000"/>
              </a:solidFill>
              <a:latin typeface="Calibri"/>
              <a:cs typeface="Calibri"/>
            </a:endParaRPr>
          </a:p>
        </p:txBody>
      </p:sp>
      <p:grpSp>
        <p:nvGrpSpPr>
          <p:cNvPr id="42" name="object 42"/>
          <p:cNvGrpSpPr/>
          <p:nvPr/>
        </p:nvGrpSpPr>
        <p:grpSpPr>
          <a:xfrm>
            <a:off x="4679727" y="2274857"/>
            <a:ext cx="827723" cy="723900"/>
            <a:chOff x="6239636" y="3033143"/>
            <a:chExt cx="1103630" cy="965200"/>
          </a:xfrm>
        </p:grpSpPr>
        <p:sp>
          <p:nvSpPr>
            <p:cNvPr id="43" name="object 43"/>
            <p:cNvSpPr/>
            <p:nvPr/>
          </p:nvSpPr>
          <p:spPr>
            <a:xfrm>
              <a:off x="7056094" y="3767786"/>
              <a:ext cx="280670" cy="224154"/>
            </a:xfrm>
            <a:custGeom>
              <a:avLst/>
              <a:gdLst/>
              <a:ahLst/>
              <a:cxnLst/>
              <a:rect l="l" t="t" r="r" b="b"/>
              <a:pathLst>
                <a:path w="280670" h="224154">
                  <a:moveTo>
                    <a:pt x="280555" y="223735"/>
                  </a:moveTo>
                  <a:lnTo>
                    <a:pt x="0" y="0"/>
                  </a:lnTo>
                </a:path>
              </a:pathLst>
            </a:custGeom>
            <a:ln w="12700">
              <a:solidFill>
                <a:srgbClr val="39BCDE"/>
              </a:solidFill>
            </a:ln>
          </p:spPr>
          <p:txBody>
            <a:bodyPr wrap="square" lIns="0" tIns="0" rIns="0" bIns="0" rtlCol="0"/>
            <a:lstStyle/>
            <a:p>
              <a:pPr defTabSz="685800">
                <a:buClrTx/>
              </a:pPr>
              <a:endParaRPr sz="1350">
                <a:solidFill>
                  <a:sysClr val="windowText" lastClr="000000"/>
                </a:solidFill>
              </a:endParaRPr>
            </a:p>
          </p:txBody>
        </p:sp>
        <p:sp>
          <p:nvSpPr>
            <p:cNvPr id="44" name="object 44"/>
            <p:cNvSpPr/>
            <p:nvPr/>
          </p:nvSpPr>
          <p:spPr>
            <a:xfrm>
              <a:off x="6249161" y="3042668"/>
              <a:ext cx="807720" cy="807720"/>
            </a:xfrm>
            <a:custGeom>
              <a:avLst/>
              <a:gdLst/>
              <a:ahLst/>
              <a:cxnLst/>
              <a:rect l="l" t="t" r="r" b="b"/>
              <a:pathLst>
                <a:path w="807720" h="807720">
                  <a:moveTo>
                    <a:pt x="673100" y="0"/>
                  </a:moveTo>
                  <a:lnTo>
                    <a:pt x="134620" y="0"/>
                  </a:lnTo>
                  <a:lnTo>
                    <a:pt x="92070" y="6863"/>
                  </a:lnTo>
                  <a:lnTo>
                    <a:pt x="55116" y="25974"/>
                  </a:lnTo>
                  <a:lnTo>
                    <a:pt x="25974" y="55116"/>
                  </a:lnTo>
                  <a:lnTo>
                    <a:pt x="6863" y="92070"/>
                  </a:lnTo>
                  <a:lnTo>
                    <a:pt x="0" y="134620"/>
                  </a:lnTo>
                  <a:lnTo>
                    <a:pt x="0" y="673100"/>
                  </a:lnTo>
                  <a:lnTo>
                    <a:pt x="6863" y="715649"/>
                  </a:lnTo>
                  <a:lnTo>
                    <a:pt x="25974" y="752603"/>
                  </a:lnTo>
                  <a:lnTo>
                    <a:pt x="55116" y="781745"/>
                  </a:lnTo>
                  <a:lnTo>
                    <a:pt x="92070" y="800856"/>
                  </a:lnTo>
                  <a:lnTo>
                    <a:pt x="134620" y="807720"/>
                  </a:lnTo>
                  <a:lnTo>
                    <a:pt x="673100" y="807720"/>
                  </a:lnTo>
                  <a:lnTo>
                    <a:pt x="715649" y="800856"/>
                  </a:lnTo>
                  <a:lnTo>
                    <a:pt x="752603" y="781745"/>
                  </a:lnTo>
                  <a:lnTo>
                    <a:pt x="781745" y="752603"/>
                  </a:lnTo>
                  <a:lnTo>
                    <a:pt x="800856" y="715649"/>
                  </a:lnTo>
                  <a:lnTo>
                    <a:pt x="807720" y="673100"/>
                  </a:lnTo>
                  <a:lnTo>
                    <a:pt x="807720" y="134620"/>
                  </a:lnTo>
                  <a:lnTo>
                    <a:pt x="800856" y="92070"/>
                  </a:lnTo>
                  <a:lnTo>
                    <a:pt x="781745" y="55116"/>
                  </a:lnTo>
                  <a:lnTo>
                    <a:pt x="752603" y="25974"/>
                  </a:lnTo>
                  <a:lnTo>
                    <a:pt x="715649" y="6863"/>
                  </a:lnTo>
                  <a:lnTo>
                    <a:pt x="673100" y="0"/>
                  </a:lnTo>
                  <a:close/>
                </a:path>
              </a:pathLst>
            </a:custGeom>
            <a:solidFill>
              <a:srgbClr val="39BCDE"/>
            </a:solidFill>
          </p:spPr>
          <p:txBody>
            <a:bodyPr wrap="square" lIns="0" tIns="0" rIns="0" bIns="0" rtlCol="0"/>
            <a:lstStyle/>
            <a:p>
              <a:pPr defTabSz="685800">
                <a:buClrTx/>
              </a:pPr>
              <a:endParaRPr sz="1350">
                <a:solidFill>
                  <a:sysClr val="windowText" lastClr="000000"/>
                </a:solidFill>
              </a:endParaRPr>
            </a:p>
          </p:txBody>
        </p:sp>
        <p:sp>
          <p:nvSpPr>
            <p:cNvPr id="45" name="object 45"/>
            <p:cNvSpPr/>
            <p:nvPr/>
          </p:nvSpPr>
          <p:spPr>
            <a:xfrm>
              <a:off x="6249161" y="3042668"/>
              <a:ext cx="807720" cy="807720"/>
            </a:xfrm>
            <a:custGeom>
              <a:avLst/>
              <a:gdLst/>
              <a:ahLst/>
              <a:cxnLst/>
              <a:rect l="l" t="t" r="r" b="b"/>
              <a:pathLst>
                <a:path w="807720" h="807720">
                  <a:moveTo>
                    <a:pt x="0" y="134620"/>
                  </a:moveTo>
                  <a:lnTo>
                    <a:pt x="6863" y="92070"/>
                  </a:lnTo>
                  <a:lnTo>
                    <a:pt x="25974" y="55116"/>
                  </a:lnTo>
                  <a:lnTo>
                    <a:pt x="55116" y="25974"/>
                  </a:lnTo>
                  <a:lnTo>
                    <a:pt x="92070" y="6863"/>
                  </a:lnTo>
                  <a:lnTo>
                    <a:pt x="134620" y="0"/>
                  </a:lnTo>
                  <a:lnTo>
                    <a:pt x="673100" y="0"/>
                  </a:lnTo>
                  <a:lnTo>
                    <a:pt x="715649" y="6863"/>
                  </a:lnTo>
                  <a:lnTo>
                    <a:pt x="752603" y="25974"/>
                  </a:lnTo>
                  <a:lnTo>
                    <a:pt x="781745" y="55116"/>
                  </a:lnTo>
                  <a:lnTo>
                    <a:pt x="800856" y="92070"/>
                  </a:lnTo>
                  <a:lnTo>
                    <a:pt x="807720" y="134620"/>
                  </a:lnTo>
                  <a:lnTo>
                    <a:pt x="807720" y="673100"/>
                  </a:lnTo>
                  <a:lnTo>
                    <a:pt x="800856" y="715649"/>
                  </a:lnTo>
                  <a:lnTo>
                    <a:pt x="781745" y="752603"/>
                  </a:lnTo>
                  <a:lnTo>
                    <a:pt x="752603" y="781745"/>
                  </a:lnTo>
                  <a:lnTo>
                    <a:pt x="715649" y="800856"/>
                  </a:lnTo>
                  <a:lnTo>
                    <a:pt x="673100" y="807720"/>
                  </a:lnTo>
                  <a:lnTo>
                    <a:pt x="134620" y="807720"/>
                  </a:lnTo>
                  <a:lnTo>
                    <a:pt x="92070" y="800856"/>
                  </a:lnTo>
                  <a:lnTo>
                    <a:pt x="55116" y="781745"/>
                  </a:lnTo>
                  <a:lnTo>
                    <a:pt x="25974" y="752603"/>
                  </a:lnTo>
                  <a:lnTo>
                    <a:pt x="6863" y="715649"/>
                  </a:lnTo>
                  <a:lnTo>
                    <a:pt x="0" y="673100"/>
                  </a:lnTo>
                  <a:lnTo>
                    <a:pt x="0" y="134620"/>
                  </a:lnTo>
                  <a:close/>
                </a:path>
              </a:pathLst>
            </a:custGeom>
            <a:ln w="1905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46" name="object 46"/>
          <p:cNvSpPr txBox="1"/>
          <p:nvPr/>
        </p:nvSpPr>
        <p:spPr>
          <a:xfrm>
            <a:off x="4757590" y="2430520"/>
            <a:ext cx="462915" cy="251992"/>
          </a:xfrm>
          <a:prstGeom prst="rect">
            <a:avLst/>
          </a:prstGeom>
        </p:spPr>
        <p:txBody>
          <a:bodyPr vert="horz" wrap="square" lIns="0" tIns="9525" rIns="0" bIns="0" rtlCol="0">
            <a:spAutoFit/>
          </a:bodyPr>
          <a:lstStyle/>
          <a:p>
            <a:pPr marL="9525" defTabSz="685800">
              <a:spcBef>
                <a:spcPts val="75"/>
              </a:spcBef>
              <a:buClrTx/>
            </a:pPr>
            <a:r>
              <a:rPr sz="1575" spc="-15" dirty="0">
                <a:solidFill>
                  <a:srgbClr val="FFFFFF"/>
                </a:solidFill>
                <a:latin typeface="Calibri"/>
                <a:cs typeface="Calibri"/>
              </a:rPr>
              <a:t>More</a:t>
            </a:r>
            <a:endParaRPr sz="1575">
              <a:solidFill>
                <a:sysClr val="windowText" lastClr="000000"/>
              </a:solidFill>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1152" y="377190"/>
            <a:ext cx="754380" cy="754380"/>
          </a:xfrm>
          <a:prstGeom prst="rect">
            <a:avLst/>
          </a:prstGeom>
        </p:spPr>
      </p:pic>
      <p:sp>
        <p:nvSpPr>
          <p:cNvPr id="3" name="object 3"/>
          <p:cNvSpPr/>
          <p:nvPr/>
        </p:nvSpPr>
        <p:spPr>
          <a:xfrm>
            <a:off x="1525905" y="2846069"/>
            <a:ext cx="1614011" cy="645795"/>
          </a:xfrm>
          <a:custGeom>
            <a:avLst/>
            <a:gdLst/>
            <a:ahLst/>
            <a:cxnLst/>
            <a:rect l="l" t="t" r="r" b="b"/>
            <a:pathLst>
              <a:path w="2152015" h="861060">
                <a:moveTo>
                  <a:pt x="1721358" y="0"/>
                </a:moveTo>
                <a:lnTo>
                  <a:pt x="0" y="0"/>
                </a:lnTo>
                <a:lnTo>
                  <a:pt x="430530" y="430530"/>
                </a:lnTo>
                <a:lnTo>
                  <a:pt x="0" y="861060"/>
                </a:lnTo>
                <a:lnTo>
                  <a:pt x="1721358" y="861060"/>
                </a:lnTo>
                <a:lnTo>
                  <a:pt x="2151888" y="430530"/>
                </a:lnTo>
                <a:lnTo>
                  <a:pt x="1721358" y="0"/>
                </a:lnTo>
                <a:close/>
              </a:path>
            </a:pathLst>
          </a:custGeom>
          <a:solidFill>
            <a:srgbClr val="00AD1F"/>
          </a:solidFill>
        </p:spPr>
        <p:txBody>
          <a:bodyPr wrap="square" lIns="0" tIns="0" rIns="0" bIns="0" rtlCol="0"/>
          <a:lstStyle/>
          <a:p>
            <a:pPr defTabSz="685800">
              <a:buClrTx/>
            </a:pPr>
            <a:endParaRPr sz="1350">
              <a:solidFill>
                <a:sysClr val="windowText" lastClr="000000"/>
              </a:solidFill>
            </a:endParaRPr>
          </a:p>
        </p:txBody>
      </p:sp>
      <p:sp>
        <p:nvSpPr>
          <p:cNvPr id="4" name="object 4"/>
          <p:cNvSpPr txBox="1"/>
          <p:nvPr/>
        </p:nvSpPr>
        <p:spPr>
          <a:xfrm>
            <a:off x="1991691" y="3021321"/>
            <a:ext cx="720566" cy="240450"/>
          </a:xfrm>
          <a:prstGeom prst="rect">
            <a:avLst/>
          </a:prstGeom>
        </p:spPr>
        <p:txBody>
          <a:bodyPr vert="horz" wrap="square" lIns="0" tIns="9525" rIns="0" bIns="0" rtlCol="0">
            <a:spAutoFit/>
          </a:bodyPr>
          <a:lstStyle/>
          <a:p>
            <a:pPr marL="9525" defTabSz="685800">
              <a:spcBef>
                <a:spcPts val="75"/>
              </a:spcBef>
              <a:buClrTx/>
            </a:pPr>
            <a:r>
              <a:rPr sz="1500" spc="-8" dirty="0">
                <a:solidFill>
                  <a:srgbClr val="FFFFFF"/>
                </a:solidFill>
                <a:latin typeface="Calibri"/>
                <a:cs typeface="Calibri"/>
              </a:rPr>
              <a:t>Research</a:t>
            </a:r>
            <a:endParaRPr sz="1500">
              <a:solidFill>
                <a:sysClr val="windowText" lastClr="000000"/>
              </a:solidFill>
              <a:latin typeface="Calibri"/>
              <a:cs typeface="Calibri"/>
            </a:endParaRPr>
          </a:p>
        </p:txBody>
      </p:sp>
      <p:grpSp>
        <p:nvGrpSpPr>
          <p:cNvPr id="5" name="object 5"/>
          <p:cNvGrpSpPr/>
          <p:nvPr/>
        </p:nvGrpSpPr>
        <p:grpSpPr>
          <a:xfrm>
            <a:off x="2973896" y="2841307"/>
            <a:ext cx="1623536" cy="655320"/>
            <a:chOff x="3965194" y="3788409"/>
            <a:chExt cx="2164715" cy="873760"/>
          </a:xfrm>
        </p:grpSpPr>
        <p:sp>
          <p:nvSpPr>
            <p:cNvPr id="6" name="object 6"/>
            <p:cNvSpPr/>
            <p:nvPr/>
          </p:nvSpPr>
          <p:spPr>
            <a:xfrm>
              <a:off x="3971544" y="3794759"/>
              <a:ext cx="2152015" cy="861060"/>
            </a:xfrm>
            <a:custGeom>
              <a:avLst/>
              <a:gdLst/>
              <a:ahLst/>
              <a:cxnLst/>
              <a:rect l="l" t="t" r="r" b="b"/>
              <a:pathLst>
                <a:path w="2152015" h="861060">
                  <a:moveTo>
                    <a:pt x="1721358" y="0"/>
                  </a:moveTo>
                  <a:lnTo>
                    <a:pt x="0" y="0"/>
                  </a:lnTo>
                  <a:lnTo>
                    <a:pt x="430530" y="430530"/>
                  </a:lnTo>
                  <a:lnTo>
                    <a:pt x="0" y="861060"/>
                  </a:lnTo>
                  <a:lnTo>
                    <a:pt x="1721358" y="861060"/>
                  </a:lnTo>
                  <a:lnTo>
                    <a:pt x="2151888" y="430530"/>
                  </a:lnTo>
                  <a:lnTo>
                    <a:pt x="1721358" y="0"/>
                  </a:lnTo>
                  <a:close/>
                </a:path>
              </a:pathLst>
            </a:custGeom>
            <a:solidFill>
              <a:srgbClr val="39BCDE"/>
            </a:solidFill>
          </p:spPr>
          <p:txBody>
            <a:bodyPr wrap="square" lIns="0" tIns="0" rIns="0" bIns="0" rtlCol="0"/>
            <a:lstStyle/>
            <a:p>
              <a:pPr defTabSz="685800">
                <a:buClrTx/>
              </a:pPr>
              <a:endParaRPr sz="1350">
                <a:solidFill>
                  <a:sysClr val="windowText" lastClr="000000"/>
                </a:solidFill>
              </a:endParaRPr>
            </a:p>
          </p:txBody>
        </p:sp>
        <p:sp>
          <p:nvSpPr>
            <p:cNvPr id="7" name="object 7"/>
            <p:cNvSpPr/>
            <p:nvPr/>
          </p:nvSpPr>
          <p:spPr>
            <a:xfrm>
              <a:off x="3971544" y="3794759"/>
              <a:ext cx="2152015" cy="861060"/>
            </a:xfrm>
            <a:custGeom>
              <a:avLst/>
              <a:gdLst/>
              <a:ahLst/>
              <a:cxnLst/>
              <a:rect l="l" t="t" r="r" b="b"/>
              <a:pathLst>
                <a:path w="2152015" h="861060">
                  <a:moveTo>
                    <a:pt x="0" y="0"/>
                  </a:moveTo>
                  <a:lnTo>
                    <a:pt x="1721358" y="0"/>
                  </a:lnTo>
                  <a:lnTo>
                    <a:pt x="2151888" y="430530"/>
                  </a:lnTo>
                  <a:lnTo>
                    <a:pt x="1721358" y="861060"/>
                  </a:lnTo>
                  <a:lnTo>
                    <a:pt x="0" y="861060"/>
                  </a:lnTo>
                  <a:lnTo>
                    <a:pt x="430530" y="430530"/>
                  </a:lnTo>
                  <a:lnTo>
                    <a:pt x="0" y="0"/>
                  </a:lnTo>
                  <a:close/>
                </a:path>
              </a:pathLst>
            </a:custGeom>
            <a:ln w="1270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8" name="object 8"/>
          <p:cNvSpPr txBox="1"/>
          <p:nvPr/>
        </p:nvSpPr>
        <p:spPr>
          <a:xfrm>
            <a:off x="3534551" y="3021321"/>
            <a:ext cx="540068" cy="240450"/>
          </a:xfrm>
          <a:prstGeom prst="rect">
            <a:avLst/>
          </a:prstGeom>
        </p:spPr>
        <p:txBody>
          <a:bodyPr vert="horz" wrap="square" lIns="0" tIns="9525" rIns="0" bIns="0" rtlCol="0">
            <a:spAutoFit/>
          </a:bodyPr>
          <a:lstStyle/>
          <a:p>
            <a:pPr marL="9525" defTabSz="685800">
              <a:spcBef>
                <a:spcPts val="75"/>
              </a:spcBef>
              <a:buClrTx/>
            </a:pPr>
            <a:r>
              <a:rPr sz="1500" spc="-8" dirty="0">
                <a:solidFill>
                  <a:srgbClr val="FFFFFF"/>
                </a:solidFill>
                <a:latin typeface="Calibri"/>
                <a:cs typeface="Calibri"/>
              </a:rPr>
              <a:t>Design</a:t>
            </a:r>
            <a:endParaRPr sz="1500">
              <a:solidFill>
                <a:sysClr val="windowText" lastClr="000000"/>
              </a:solidFill>
              <a:latin typeface="Calibri"/>
              <a:cs typeface="Calibri"/>
            </a:endParaRPr>
          </a:p>
        </p:txBody>
      </p:sp>
      <p:grpSp>
        <p:nvGrpSpPr>
          <p:cNvPr id="9" name="object 9"/>
          <p:cNvGrpSpPr/>
          <p:nvPr/>
        </p:nvGrpSpPr>
        <p:grpSpPr>
          <a:xfrm>
            <a:off x="4426648" y="2841307"/>
            <a:ext cx="1623536" cy="655320"/>
            <a:chOff x="5902197" y="3788409"/>
            <a:chExt cx="2164715" cy="873760"/>
          </a:xfrm>
        </p:grpSpPr>
        <p:sp>
          <p:nvSpPr>
            <p:cNvPr id="10" name="object 10"/>
            <p:cNvSpPr/>
            <p:nvPr/>
          </p:nvSpPr>
          <p:spPr>
            <a:xfrm>
              <a:off x="5908547" y="3794759"/>
              <a:ext cx="2152015" cy="861060"/>
            </a:xfrm>
            <a:custGeom>
              <a:avLst/>
              <a:gdLst/>
              <a:ahLst/>
              <a:cxnLst/>
              <a:rect l="l" t="t" r="r" b="b"/>
              <a:pathLst>
                <a:path w="2152015" h="861060">
                  <a:moveTo>
                    <a:pt x="1721358" y="0"/>
                  </a:moveTo>
                  <a:lnTo>
                    <a:pt x="0" y="0"/>
                  </a:lnTo>
                  <a:lnTo>
                    <a:pt x="430530" y="430530"/>
                  </a:lnTo>
                  <a:lnTo>
                    <a:pt x="0" y="861060"/>
                  </a:lnTo>
                  <a:lnTo>
                    <a:pt x="1721358" y="861060"/>
                  </a:lnTo>
                  <a:lnTo>
                    <a:pt x="2151888" y="430530"/>
                  </a:lnTo>
                  <a:lnTo>
                    <a:pt x="1721358" y="0"/>
                  </a:lnTo>
                  <a:close/>
                </a:path>
              </a:pathLst>
            </a:custGeom>
            <a:solidFill>
              <a:srgbClr val="39BCDE"/>
            </a:solidFill>
          </p:spPr>
          <p:txBody>
            <a:bodyPr wrap="square" lIns="0" tIns="0" rIns="0" bIns="0" rtlCol="0"/>
            <a:lstStyle/>
            <a:p>
              <a:pPr defTabSz="685800">
                <a:buClrTx/>
              </a:pPr>
              <a:endParaRPr sz="1350">
                <a:solidFill>
                  <a:sysClr val="windowText" lastClr="000000"/>
                </a:solidFill>
              </a:endParaRPr>
            </a:p>
          </p:txBody>
        </p:sp>
        <p:sp>
          <p:nvSpPr>
            <p:cNvPr id="11" name="object 11"/>
            <p:cNvSpPr/>
            <p:nvPr/>
          </p:nvSpPr>
          <p:spPr>
            <a:xfrm>
              <a:off x="5908547" y="3794759"/>
              <a:ext cx="2152015" cy="861060"/>
            </a:xfrm>
            <a:custGeom>
              <a:avLst/>
              <a:gdLst/>
              <a:ahLst/>
              <a:cxnLst/>
              <a:rect l="l" t="t" r="r" b="b"/>
              <a:pathLst>
                <a:path w="2152015" h="861060">
                  <a:moveTo>
                    <a:pt x="0" y="0"/>
                  </a:moveTo>
                  <a:lnTo>
                    <a:pt x="1721358" y="0"/>
                  </a:lnTo>
                  <a:lnTo>
                    <a:pt x="2151888" y="430530"/>
                  </a:lnTo>
                  <a:lnTo>
                    <a:pt x="1721358" y="861060"/>
                  </a:lnTo>
                  <a:lnTo>
                    <a:pt x="0" y="861060"/>
                  </a:lnTo>
                  <a:lnTo>
                    <a:pt x="430530" y="430530"/>
                  </a:lnTo>
                  <a:lnTo>
                    <a:pt x="0" y="0"/>
                  </a:lnTo>
                  <a:close/>
                </a:path>
              </a:pathLst>
            </a:custGeom>
            <a:ln w="1270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12" name="object 12"/>
          <p:cNvSpPr txBox="1"/>
          <p:nvPr/>
        </p:nvSpPr>
        <p:spPr>
          <a:xfrm>
            <a:off x="5072885" y="3021321"/>
            <a:ext cx="368618" cy="240450"/>
          </a:xfrm>
          <a:prstGeom prst="rect">
            <a:avLst/>
          </a:prstGeom>
        </p:spPr>
        <p:txBody>
          <a:bodyPr vert="horz" wrap="square" lIns="0" tIns="9525" rIns="0" bIns="0" rtlCol="0">
            <a:spAutoFit/>
          </a:bodyPr>
          <a:lstStyle/>
          <a:p>
            <a:pPr marL="9525" defTabSz="685800">
              <a:spcBef>
                <a:spcPts val="75"/>
              </a:spcBef>
              <a:buClrTx/>
            </a:pPr>
            <a:r>
              <a:rPr sz="1500" spc="-8" dirty="0">
                <a:solidFill>
                  <a:srgbClr val="FFFFFF"/>
                </a:solidFill>
                <a:latin typeface="Calibri"/>
                <a:cs typeface="Calibri"/>
              </a:rPr>
              <a:t>Pilot</a:t>
            </a:r>
            <a:endParaRPr sz="1500">
              <a:solidFill>
                <a:sysClr val="windowText" lastClr="000000"/>
              </a:solidFill>
              <a:latin typeface="Calibri"/>
              <a:cs typeface="Calibri"/>
            </a:endParaRPr>
          </a:p>
        </p:txBody>
      </p:sp>
      <p:grpSp>
        <p:nvGrpSpPr>
          <p:cNvPr id="13" name="object 13"/>
          <p:cNvGrpSpPr/>
          <p:nvPr/>
        </p:nvGrpSpPr>
        <p:grpSpPr>
          <a:xfrm>
            <a:off x="5878259" y="2841307"/>
            <a:ext cx="1624965" cy="655320"/>
            <a:chOff x="7837678" y="3788409"/>
            <a:chExt cx="2166620" cy="873760"/>
          </a:xfrm>
        </p:grpSpPr>
        <p:sp>
          <p:nvSpPr>
            <p:cNvPr id="14" name="object 14"/>
            <p:cNvSpPr/>
            <p:nvPr/>
          </p:nvSpPr>
          <p:spPr>
            <a:xfrm>
              <a:off x="7844028" y="3794759"/>
              <a:ext cx="2153920" cy="861060"/>
            </a:xfrm>
            <a:custGeom>
              <a:avLst/>
              <a:gdLst/>
              <a:ahLst/>
              <a:cxnLst/>
              <a:rect l="l" t="t" r="r" b="b"/>
              <a:pathLst>
                <a:path w="2153920" h="861060">
                  <a:moveTo>
                    <a:pt x="1722882" y="0"/>
                  </a:moveTo>
                  <a:lnTo>
                    <a:pt x="0" y="0"/>
                  </a:lnTo>
                  <a:lnTo>
                    <a:pt x="430530" y="430530"/>
                  </a:lnTo>
                  <a:lnTo>
                    <a:pt x="0" y="861060"/>
                  </a:lnTo>
                  <a:lnTo>
                    <a:pt x="1722882" y="861060"/>
                  </a:lnTo>
                  <a:lnTo>
                    <a:pt x="2153412" y="430530"/>
                  </a:lnTo>
                  <a:lnTo>
                    <a:pt x="1722882" y="0"/>
                  </a:lnTo>
                  <a:close/>
                </a:path>
              </a:pathLst>
            </a:custGeom>
            <a:solidFill>
              <a:srgbClr val="F55D2A"/>
            </a:solidFill>
          </p:spPr>
          <p:txBody>
            <a:bodyPr wrap="square" lIns="0" tIns="0" rIns="0" bIns="0" rtlCol="0"/>
            <a:lstStyle/>
            <a:p>
              <a:pPr defTabSz="685800">
                <a:buClrTx/>
              </a:pPr>
              <a:endParaRPr sz="1350">
                <a:solidFill>
                  <a:sysClr val="windowText" lastClr="000000"/>
                </a:solidFill>
              </a:endParaRPr>
            </a:p>
          </p:txBody>
        </p:sp>
        <p:sp>
          <p:nvSpPr>
            <p:cNvPr id="15" name="object 15"/>
            <p:cNvSpPr/>
            <p:nvPr/>
          </p:nvSpPr>
          <p:spPr>
            <a:xfrm>
              <a:off x="7844028" y="3794759"/>
              <a:ext cx="2153920" cy="861060"/>
            </a:xfrm>
            <a:custGeom>
              <a:avLst/>
              <a:gdLst/>
              <a:ahLst/>
              <a:cxnLst/>
              <a:rect l="l" t="t" r="r" b="b"/>
              <a:pathLst>
                <a:path w="2153920" h="861060">
                  <a:moveTo>
                    <a:pt x="0" y="0"/>
                  </a:moveTo>
                  <a:lnTo>
                    <a:pt x="1722882" y="0"/>
                  </a:lnTo>
                  <a:lnTo>
                    <a:pt x="2153412" y="430530"/>
                  </a:lnTo>
                  <a:lnTo>
                    <a:pt x="1722882" y="861060"/>
                  </a:lnTo>
                  <a:lnTo>
                    <a:pt x="0" y="861060"/>
                  </a:lnTo>
                  <a:lnTo>
                    <a:pt x="430530" y="430530"/>
                  </a:lnTo>
                  <a:lnTo>
                    <a:pt x="0" y="0"/>
                  </a:lnTo>
                  <a:close/>
                </a:path>
              </a:pathLst>
            </a:custGeom>
            <a:ln w="1270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16" name="object 16"/>
          <p:cNvSpPr txBox="1"/>
          <p:nvPr/>
        </p:nvSpPr>
        <p:spPr>
          <a:xfrm>
            <a:off x="6274066" y="2916666"/>
            <a:ext cx="872490" cy="468237"/>
          </a:xfrm>
          <a:prstGeom prst="rect">
            <a:avLst/>
          </a:prstGeom>
        </p:spPr>
        <p:txBody>
          <a:bodyPr vert="horz" wrap="square" lIns="0" tIns="31909" rIns="0" bIns="0" rtlCol="0">
            <a:spAutoFit/>
          </a:bodyPr>
          <a:lstStyle/>
          <a:p>
            <a:pPr marL="9525" marR="3810" indent="150495" defTabSz="685800">
              <a:lnSpc>
                <a:spcPts val="1658"/>
              </a:lnSpc>
              <a:spcBef>
                <a:spcPts val="251"/>
              </a:spcBef>
              <a:buClrTx/>
            </a:pPr>
            <a:r>
              <a:rPr sz="1500" spc="-8" dirty="0">
                <a:solidFill>
                  <a:srgbClr val="FFFFFF"/>
                </a:solidFill>
                <a:latin typeface="Calibri"/>
                <a:cs typeface="Calibri"/>
              </a:rPr>
              <a:t>System </a:t>
            </a:r>
            <a:r>
              <a:rPr sz="1500" spc="-15" dirty="0">
                <a:solidFill>
                  <a:srgbClr val="FFFFFF"/>
                </a:solidFill>
                <a:latin typeface="Calibri"/>
                <a:cs typeface="Calibri"/>
              </a:rPr>
              <a:t>Integration</a:t>
            </a:r>
            <a:endParaRPr sz="1500">
              <a:solidFill>
                <a:sysClr val="windowText" lastClr="000000"/>
              </a:solidFill>
              <a:latin typeface="Calibri"/>
              <a:cs typeface="Calibri"/>
            </a:endParaRPr>
          </a:p>
        </p:txBody>
      </p:sp>
      <p:grpSp>
        <p:nvGrpSpPr>
          <p:cNvPr id="17" name="object 17"/>
          <p:cNvGrpSpPr/>
          <p:nvPr/>
        </p:nvGrpSpPr>
        <p:grpSpPr>
          <a:xfrm>
            <a:off x="7331011" y="2841307"/>
            <a:ext cx="1623536" cy="655320"/>
            <a:chOff x="9774680" y="3788409"/>
            <a:chExt cx="2164715" cy="873760"/>
          </a:xfrm>
        </p:grpSpPr>
        <p:sp>
          <p:nvSpPr>
            <p:cNvPr id="18" name="object 18"/>
            <p:cNvSpPr/>
            <p:nvPr/>
          </p:nvSpPr>
          <p:spPr>
            <a:xfrm>
              <a:off x="9781032" y="3794759"/>
              <a:ext cx="2152015" cy="861060"/>
            </a:xfrm>
            <a:custGeom>
              <a:avLst/>
              <a:gdLst/>
              <a:ahLst/>
              <a:cxnLst/>
              <a:rect l="l" t="t" r="r" b="b"/>
              <a:pathLst>
                <a:path w="2152015" h="861060">
                  <a:moveTo>
                    <a:pt x="1721358" y="0"/>
                  </a:moveTo>
                  <a:lnTo>
                    <a:pt x="0" y="0"/>
                  </a:lnTo>
                  <a:lnTo>
                    <a:pt x="430530" y="430530"/>
                  </a:lnTo>
                  <a:lnTo>
                    <a:pt x="0" y="861060"/>
                  </a:lnTo>
                  <a:lnTo>
                    <a:pt x="1721358" y="861060"/>
                  </a:lnTo>
                  <a:lnTo>
                    <a:pt x="2151888" y="430530"/>
                  </a:lnTo>
                  <a:lnTo>
                    <a:pt x="1721358" y="0"/>
                  </a:lnTo>
                  <a:close/>
                </a:path>
              </a:pathLst>
            </a:custGeom>
            <a:solidFill>
              <a:srgbClr val="F55D2A"/>
            </a:solidFill>
          </p:spPr>
          <p:txBody>
            <a:bodyPr wrap="square" lIns="0" tIns="0" rIns="0" bIns="0" rtlCol="0"/>
            <a:lstStyle/>
            <a:p>
              <a:pPr defTabSz="685800">
                <a:buClrTx/>
              </a:pPr>
              <a:endParaRPr sz="1350">
                <a:solidFill>
                  <a:sysClr val="windowText" lastClr="000000"/>
                </a:solidFill>
              </a:endParaRPr>
            </a:p>
          </p:txBody>
        </p:sp>
        <p:sp>
          <p:nvSpPr>
            <p:cNvPr id="19" name="object 19"/>
            <p:cNvSpPr/>
            <p:nvPr/>
          </p:nvSpPr>
          <p:spPr>
            <a:xfrm>
              <a:off x="9781030" y="3794759"/>
              <a:ext cx="2152015" cy="861060"/>
            </a:xfrm>
            <a:custGeom>
              <a:avLst/>
              <a:gdLst/>
              <a:ahLst/>
              <a:cxnLst/>
              <a:rect l="l" t="t" r="r" b="b"/>
              <a:pathLst>
                <a:path w="2152015" h="861060">
                  <a:moveTo>
                    <a:pt x="0" y="0"/>
                  </a:moveTo>
                  <a:lnTo>
                    <a:pt x="1721358" y="0"/>
                  </a:lnTo>
                  <a:lnTo>
                    <a:pt x="2151888" y="430530"/>
                  </a:lnTo>
                  <a:lnTo>
                    <a:pt x="1721358" y="861060"/>
                  </a:lnTo>
                  <a:lnTo>
                    <a:pt x="0" y="861060"/>
                  </a:lnTo>
                  <a:lnTo>
                    <a:pt x="430530" y="430530"/>
                  </a:lnTo>
                  <a:lnTo>
                    <a:pt x="0" y="0"/>
                  </a:lnTo>
                  <a:close/>
                </a:path>
              </a:pathLst>
            </a:custGeom>
            <a:ln w="1270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20" name="object 20"/>
          <p:cNvSpPr txBox="1"/>
          <p:nvPr/>
        </p:nvSpPr>
        <p:spPr>
          <a:xfrm>
            <a:off x="7820298" y="3021321"/>
            <a:ext cx="683895" cy="240450"/>
          </a:xfrm>
          <a:prstGeom prst="rect">
            <a:avLst/>
          </a:prstGeom>
        </p:spPr>
        <p:txBody>
          <a:bodyPr vert="horz" wrap="square" lIns="0" tIns="9525" rIns="0" bIns="0" rtlCol="0">
            <a:spAutoFit/>
          </a:bodyPr>
          <a:lstStyle/>
          <a:p>
            <a:pPr marL="9525" defTabSz="685800">
              <a:spcBef>
                <a:spcPts val="75"/>
              </a:spcBef>
              <a:buClrTx/>
            </a:pPr>
            <a:r>
              <a:rPr sz="1500" spc="-8" dirty="0">
                <a:solidFill>
                  <a:srgbClr val="FFFFFF"/>
                </a:solidFill>
                <a:latin typeface="Calibri"/>
                <a:cs typeface="Calibri"/>
              </a:rPr>
              <a:t>Iteration</a:t>
            </a:r>
            <a:endParaRPr sz="1500">
              <a:solidFill>
                <a:sysClr val="windowText" lastClr="000000"/>
              </a:solidFill>
              <a:latin typeface="Calibri"/>
              <a:cs typeface="Calibri"/>
            </a:endParaRPr>
          </a:p>
        </p:txBody>
      </p:sp>
      <p:sp>
        <p:nvSpPr>
          <p:cNvPr id="21" name="object 21"/>
          <p:cNvSpPr/>
          <p:nvPr/>
        </p:nvSpPr>
        <p:spPr>
          <a:xfrm>
            <a:off x="1525905" y="3773042"/>
            <a:ext cx="1614011" cy="645795"/>
          </a:xfrm>
          <a:custGeom>
            <a:avLst/>
            <a:gdLst/>
            <a:ahLst/>
            <a:cxnLst/>
            <a:rect l="l" t="t" r="r" b="b"/>
            <a:pathLst>
              <a:path w="2152015" h="861060">
                <a:moveTo>
                  <a:pt x="1721358" y="0"/>
                </a:moveTo>
                <a:lnTo>
                  <a:pt x="0" y="0"/>
                </a:lnTo>
                <a:lnTo>
                  <a:pt x="430530" y="430530"/>
                </a:lnTo>
                <a:lnTo>
                  <a:pt x="0" y="861060"/>
                </a:lnTo>
                <a:lnTo>
                  <a:pt x="1721358" y="861060"/>
                </a:lnTo>
                <a:lnTo>
                  <a:pt x="2151888" y="430530"/>
                </a:lnTo>
                <a:lnTo>
                  <a:pt x="1721358" y="0"/>
                </a:lnTo>
                <a:close/>
              </a:path>
            </a:pathLst>
          </a:custGeom>
          <a:solidFill>
            <a:srgbClr val="00AD1F"/>
          </a:solidFill>
        </p:spPr>
        <p:txBody>
          <a:bodyPr wrap="square" lIns="0" tIns="0" rIns="0" bIns="0" rtlCol="0"/>
          <a:lstStyle/>
          <a:p>
            <a:pPr defTabSz="685800">
              <a:buClrTx/>
            </a:pPr>
            <a:endParaRPr sz="1350">
              <a:solidFill>
                <a:sysClr val="windowText" lastClr="000000"/>
              </a:solidFill>
            </a:endParaRPr>
          </a:p>
        </p:txBody>
      </p:sp>
      <p:sp>
        <p:nvSpPr>
          <p:cNvPr id="22" name="object 22"/>
          <p:cNvSpPr txBox="1"/>
          <p:nvPr/>
        </p:nvSpPr>
        <p:spPr>
          <a:xfrm>
            <a:off x="1894618" y="3881361"/>
            <a:ext cx="909161" cy="394339"/>
          </a:xfrm>
          <a:prstGeom prst="rect">
            <a:avLst/>
          </a:prstGeom>
        </p:spPr>
        <p:txBody>
          <a:bodyPr vert="horz" wrap="square" lIns="0" tIns="9525" rIns="0" bIns="0" rtlCol="0">
            <a:spAutoFit/>
          </a:bodyPr>
          <a:lstStyle/>
          <a:p>
            <a:pPr algn="ctr" defTabSz="685800">
              <a:lnSpc>
                <a:spcPts val="1463"/>
              </a:lnSpc>
              <a:spcBef>
                <a:spcPts val="75"/>
              </a:spcBef>
              <a:buClrTx/>
            </a:pPr>
            <a:r>
              <a:rPr sz="1275" spc="-19" dirty="0">
                <a:solidFill>
                  <a:srgbClr val="FFFFFF"/>
                </a:solidFill>
                <a:latin typeface="Calibri"/>
                <a:cs typeface="Calibri"/>
              </a:rPr>
              <a:t>UI</a:t>
            </a:r>
            <a:endParaRPr sz="1275">
              <a:solidFill>
                <a:sysClr val="windowText" lastClr="000000"/>
              </a:solidFill>
              <a:latin typeface="Calibri"/>
              <a:cs typeface="Calibri"/>
            </a:endParaRPr>
          </a:p>
          <a:p>
            <a:pPr algn="ctr" defTabSz="685800">
              <a:lnSpc>
                <a:spcPts val="1463"/>
              </a:lnSpc>
              <a:buClrTx/>
            </a:pPr>
            <a:r>
              <a:rPr sz="1275" spc="-8" dirty="0">
                <a:solidFill>
                  <a:srgbClr val="FFFFFF"/>
                </a:solidFill>
                <a:latin typeface="Calibri"/>
                <a:cs typeface="Calibri"/>
              </a:rPr>
              <a:t>Development</a:t>
            </a:r>
            <a:endParaRPr sz="1275">
              <a:solidFill>
                <a:sysClr val="windowText" lastClr="000000"/>
              </a:solidFill>
              <a:latin typeface="Calibri"/>
              <a:cs typeface="Calibri"/>
            </a:endParaRPr>
          </a:p>
        </p:txBody>
      </p:sp>
      <p:grpSp>
        <p:nvGrpSpPr>
          <p:cNvPr id="23" name="object 23"/>
          <p:cNvGrpSpPr/>
          <p:nvPr/>
        </p:nvGrpSpPr>
        <p:grpSpPr>
          <a:xfrm>
            <a:off x="2973896" y="3768280"/>
            <a:ext cx="1623536" cy="655320"/>
            <a:chOff x="3965194" y="5024373"/>
            <a:chExt cx="2164715" cy="873760"/>
          </a:xfrm>
        </p:grpSpPr>
        <p:sp>
          <p:nvSpPr>
            <p:cNvPr id="24" name="object 24"/>
            <p:cNvSpPr/>
            <p:nvPr/>
          </p:nvSpPr>
          <p:spPr>
            <a:xfrm>
              <a:off x="3971544" y="5030723"/>
              <a:ext cx="2152015" cy="861060"/>
            </a:xfrm>
            <a:custGeom>
              <a:avLst/>
              <a:gdLst/>
              <a:ahLst/>
              <a:cxnLst/>
              <a:rect l="l" t="t" r="r" b="b"/>
              <a:pathLst>
                <a:path w="2152015" h="861060">
                  <a:moveTo>
                    <a:pt x="1721358" y="0"/>
                  </a:moveTo>
                  <a:lnTo>
                    <a:pt x="0" y="0"/>
                  </a:lnTo>
                  <a:lnTo>
                    <a:pt x="430530" y="430530"/>
                  </a:lnTo>
                  <a:lnTo>
                    <a:pt x="0" y="861060"/>
                  </a:lnTo>
                  <a:lnTo>
                    <a:pt x="1721358" y="861060"/>
                  </a:lnTo>
                  <a:lnTo>
                    <a:pt x="2151888" y="430530"/>
                  </a:lnTo>
                  <a:lnTo>
                    <a:pt x="1721358" y="0"/>
                  </a:lnTo>
                  <a:close/>
                </a:path>
              </a:pathLst>
            </a:custGeom>
            <a:solidFill>
              <a:srgbClr val="00AD1F"/>
            </a:solidFill>
          </p:spPr>
          <p:txBody>
            <a:bodyPr wrap="square" lIns="0" tIns="0" rIns="0" bIns="0" rtlCol="0"/>
            <a:lstStyle/>
            <a:p>
              <a:pPr defTabSz="685800">
                <a:buClrTx/>
              </a:pPr>
              <a:endParaRPr sz="1350">
                <a:solidFill>
                  <a:sysClr val="windowText" lastClr="000000"/>
                </a:solidFill>
              </a:endParaRPr>
            </a:p>
          </p:txBody>
        </p:sp>
        <p:sp>
          <p:nvSpPr>
            <p:cNvPr id="25" name="object 25"/>
            <p:cNvSpPr/>
            <p:nvPr/>
          </p:nvSpPr>
          <p:spPr>
            <a:xfrm>
              <a:off x="3971544" y="5030723"/>
              <a:ext cx="2152015" cy="861060"/>
            </a:xfrm>
            <a:custGeom>
              <a:avLst/>
              <a:gdLst/>
              <a:ahLst/>
              <a:cxnLst/>
              <a:rect l="l" t="t" r="r" b="b"/>
              <a:pathLst>
                <a:path w="2152015" h="861060">
                  <a:moveTo>
                    <a:pt x="0" y="0"/>
                  </a:moveTo>
                  <a:lnTo>
                    <a:pt x="1721358" y="0"/>
                  </a:lnTo>
                  <a:lnTo>
                    <a:pt x="2151888" y="430530"/>
                  </a:lnTo>
                  <a:lnTo>
                    <a:pt x="1721358" y="861060"/>
                  </a:lnTo>
                  <a:lnTo>
                    <a:pt x="0" y="861060"/>
                  </a:lnTo>
                  <a:lnTo>
                    <a:pt x="430530" y="430530"/>
                  </a:lnTo>
                  <a:lnTo>
                    <a:pt x="0" y="0"/>
                  </a:lnTo>
                  <a:close/>
                </a:path>
              </a:pathLst>
            </a:custGeom>
            <a:ln w="1270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26" name="object 26"/>
          <p:cNvSpPr txBox="1"/>
          <p:nvPr/>
        </p:nvSpPr>
        <p:spPr>
          <a:xfrm>
            <a:off x="3428418" y="3881361"/>
            <a:ext cx="748189" cy="389370"/>
          </a:xfrm>
          <a:prstGeom prst="rect">
            <a:avLst/>
          </a:prstGeom>
        </p:spPr>
        <p:txBody>
          <a:bodyPr vert="horz" wrap="square" lIns="0" tIns="30004" rIns="0" bIns="0" rtlCol="0">
            <a:spAutoFit/>
          </a:bodyPr>
          <a:lstStyle/>
          <a:p>
            <a:pPr marL="16193" marR="3810" indent="-7144" defTabSz="685800">
              <a:lnSpc>
                <a:spcPts val="1395"/>
              </a:lnSpc>
              <a:spcBef>
                <a:spcPts val="236"/>
              </a:spcBef>
              <a:buClrTx/>
            </a:pPr>
            <a:r>
              <a:rPr sz="1275" spc="-8" dirty="0">
                <a:solidFill>
                  <a:srgbClr val="FFFFFF"/>
                </a:solidFill>
                <a:latin typeface="Calibri"/>
                <a:cs typeface="Calibri"/>
              </a:rPr>
              <a:t>Knowledge Population</a:t>
            </a:r>
            <a:endParaRPr sz="1275">
              <a:solidFill>
                <a:sysClr val="windowText" lastClr="000000"/>
              </a:solidFill>
              <a:latin typeface="Calibri"/>
              <a:cs typeface="Calibri"/>
            </a:endParaRPr>
          </a:p>
        </p:txBody>
      </p:sp>
      <p:grpSp>
        <p:nvGrpSpPr>
          <p:cNvPr id="27" name="object 27"/>
          <p:cNvGrpSpPr/>
          <p:nvPr/>
        </p:nvGrpSpPr>
        <p:grpSpPr>
          <a:xfrm>
            <a:off x="4426648" y="3768280"/>
            <a:ext cx="1623536" cy="655320"/>
            <a:chOff x="5902197" y="5024373"/>
            <a:chExt cx="2164715" cy="873760"/>
          </a:xfrm>
        </p:grpSpPr>
        <p:sp>
          <p:nvSpPr>
            <p:cNvPr id="28" name="object 28"/>
            <p:cNvSpPr/>
            <p:nvPr/>
          </p:nvSpPr>
          <p:spPr>
            <a:xfrm>
              <a:off x="5908547" y="5030723"/>
              <a:ext cx="2152015" cy="861060"/>
            </a:xfrm>
            <a:custGeom>
              <a:avLst/>
              <a:gdLst/>
              <a:ahLst/>
              <a:cxnLst/>
              <a:rect l="l" t="t" r="r" b="b"/>
              <a:pathLst>
                <a:path w="2152015" h="861060">
                  <a:moveTo>
                    <a:pt x="1721358" y="0"/>
                  </a:moveTo>
                  <a:lnTo>
                    <a:pt x="0" y="0"/>
                  </a:lnTo>
                  <a:lnTo>
                    <a:pt x="430530" y="430530"/>
                  </a:lnTo>
                  <a:lnTo>
                    <a:pt x="0" y="861060"/>
                  </a:lnTo>
                  <a:lnTo>
                    <a:pt x="1721358" y="861060"/>
                  </a:lnTo>
                  <a:lnTo>
                    <a:pt x="2151888" y="430530"/>
                  </a:lnTo>
                  <a:lnTo>
                    <a:pt x="1721358" y="0"/>
                  </a:lnTo>
                  <a:close/>
                </a:path>
              </a:pathLst>
            </a:custGeom>
            <a:solidFill>
              <a:srgbClr val="39BCDE"/>
            </a:solidFill>
          </p:spPr>
          <p:txBody>
            <a:bodyPr wrap="square" lIns="0" tIns="0" rIns="0" bIns="0" rtlCol="0"/>
            <a:lstStyle/>
            <a:p>
              <a:pPr defTabSz="685800">
                <a:buClrTx/>
              </a:pPr>
              <a:endParaRPr sz="1350">
                <a:solidFill>
                  <a:sysClr val="windowText" lastClr="000000"/>
                </a:solidFill>
              </a:endParaRPr>
            </a:p>
          </p:txBody>
        </p:sp>
        <p:sp>
          <p:nvSpPr>
            <p:cNvPr id="29" name="object 29"/>
            <p:cNvSpPr/>
            <p:nvPr/>
          </p:nvSpPr>
          <p:spPr>
            <a:xfrm>
              <a:off x="5908547" y="5030723"/>
              <a:ext cx="2152015" cy="861060"/>
            </a:xfrm>
            <a:custGeom>
              <a:avLst/>
              <a:gdLst/>
              <a:ahLst/>
              <a:cxnLst/>
              <a:rect l="l" t="t" r="r" b="b"/>
              <a:pathLst>
                <a:path w="2152015" h="861060">
                  <a:moveTo>
                    <a:pt x="0" y="0"/>
                  </a:moveTo>
                  <a:lnTo>
                    <a:pt x="1721358" y="0"/>
                  </a:lnTo>
                  <a:lnTo>
                    <a:pt x="2151888" y="430530"/>
                  </a:lnTo>
                  <a:lnTo>
                    <a:pt x="1721358" y="861060"/>
                  </a:lnTo>
                  <a:lnTo>
                    <a:pt x="0" y="861060"/>
                  </a:lnTo>
                  <a:lnTo>
                    <a:pt x="430530" y="430530"/>
                  </a:lnTo>
                  <a:lnTo>
                    <a:pt x="0" y="0"/>
                  </a:lnTo>
                  <a:close/>
                </a:path>
              </a:pathLst>
            </a:custGeom>
            <a:ln w="1270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30" name="object 30"/>
          <p:cNvSpPr txBox="1"/>
          <p:nvPr/>
        </p:nvSpPr>
        <p:spPr>
          <a:xfrm>
            <a:off x="4920986" y="3792422"/>
            <a:ext cx="668655" cy="567945"/>
          </a:xfrm>
          <a:prstGeom prst="rect">
            <a:avLst/>
          </a:prstGeom>
        </p:spPr>
        <p:txBody>
          <a:bodyPr vert="horz" wrap="square" lIns="0" tIns="26194" rIns="0" bIns="0" rtlCol="0">
            <a:spAutoFit/>
          </a:bodyPr>
          <a:lstStyle/>
          <a:p>
            <a:pPr marL="9525" marR="3810" algn="ctr" defTabSz="685800">
              <a:lnSpc>
                <a:spcPct val="91500"/>
              </a:lnSpc>
              <a:spcBef>
                <a:spcPts val="206"/>
              </a:spcBef>
              <a:buClrTx/>
            </a:pPr>
            <a:r>
              <a:rPr sz="1275" spc="-8" dirty="0">
                <a:solidFill>
                  <a:srgbClr val="FFFFFF"/>
                </a:solidFill>
                <a:latin typeface="Calibri"/>
                <a:cs typeface="Calibri"/>
              </a:rPr>
              <a:t>Employee Portal Migration</a:t>
            </a:r>
            <a:endParaRPr sz="1275">
              <a:solidFill>
                <a:sysClr val="windowText" lastClr="000000"/>
              </a:solidFill>
              <a:latin typeface="Calibri"/>
              <a:cs typeface="Calibri"/>
            </a:endParaRPr>
          </a:p>
        </p:txBody>
      </p:sp>
      <p:grpSp>
        <p:nvGrpSpPr>
          <p:cNvPr id="31" name="object 31"/>
          <p:cNvGrpSpPr/>
          <p:nvPr/>
        </p:nvGrpSpPr>
        <p:grpSpPr>
          <a:xfrm>
            <a:off x="5878259" y="3768280"/>
            <a:ext cx="1624965" cy="655320"/>
            <a:chOff x="7837678" y="5024373"/>
            <a:chExt cx="2166620" cy="873760"/>
          </a:xfrm>
        </p:grpSpPr>
        <p:sp>
          <p:nvSpPr>
            <p:cNvPr id="32" name="object 32"/>
            <p:cNvSpPr/>
            <p:nvPr/>
          </p:nvSpPr>
          <p:spPr>
            <a:xfrm>
              <a:off x="7844028" y="5030723"/>
              <a:ext cx="2153920" cy="861060"/>
            </a:xfrm>
            <a:custGeom>
              <a:avLst/>
              <a:gdLst/>
              <a:ahLst/>
              <a:cxnLst/>
              <a:rect l="l" t="t" r="r" b="b"/>
              <a:pathLst>
                <a:path w="2153920" h="861060">
                  <a:moveTo>
                    <a:pt x="1722882" y="0"/>
                  </a:moveTo>
                  <a:lnTo>
                    <a:pt x="0" y="0"/>
                  </a:lnTo>
                  <a:lnTo>
                    <a:pt x="430530" y="430530"/>
                  </a:lnTo>
                  <a:lnTo>
                    <a:pt x="0" y="861060"/>
                  </a:lnTo>
                  <a:lnTo>
                    <a:pt x="1722882" y="861060"/>
                  </a:lnTo>
                  <a:lnTo>
                    <a:pt x="2153412" y="430530"/>
                  </a:lnTo>
                  <a:lnTo>
                    <a:pt x="1722882" y="0"/>
                  </a:lnTo>
                  <a:close/>
                </a:path>
              </a:pathLst>
            </a:custGeom>
            <a:solidFill>
              <a:srgbClr val="13485E"/>
            </a:solidFill>
          </p:spPr>
          <p:txBody>
            <a:bodyPr wrap="square" lIns="0" tIns="0" rIns="0" bIns="0" rtlCol="0"/>
            <a:lstStyle/>
            <a:p>
              <a:pPr defTabSz="685800">
                <a:buClrTx/>
              </a:pPr>
              <a:endParaRPr sz="1350">
                <a:solidFill>
                  <a:sysClr val="windowText" lastClr="000000"/>
                </a:solidFill>
              </a:endParaRPr>
            </a:p>
          </p:txBody>
        </p:sp>
        <p:sp>
          <p:nvSpPr>
            <p:cNvPr id="33" name="object 33"/>
            <p:cNvSpPr/>
            <p:nvPr/>
          </p:nvSpPr>
          <p:spPr>
            <a:xfrm>
              <a:off x="7844028" y="5030723"/>
              <a:ext cx="2153920" cy="861060"/>
            </a:xfrm>
            <a:custGeom>
              <a:avLst/>
              <a:gdLst/>
              <a:ahLst/>
              <a:cxnLst/>
              <a:rect l="l" t="t" r="r" b="b"/>
              <a:pathLst>
                <a:path w="2153920" h="861060">
                  <a:moveTo>
                    <a:pt x="0" y="0"/>
                  </a:moveTo>
                  <a:lnTo>
                    <a:pt x="1722882" y="0"/>
                  </a:lnTo>
                  <a:lnTo>
                    <a:pt x="2153412" y="430530"/>
                  </a:lnTo>
                  <a:lnTo>
                    <a:pt x="1722882" y="861060"/>
                  </a:lnTo>
                  <a:lnTo>
                    <a:pt x="0" y="861060"/>
                  </a:lnTo>
                  <a:lnTo>
                    <a:pt x="430530" y="430530"/>
                  </a:lnTo>
                  <a:lnTo>
                    <a:pt x="0" y="0"/>
                  </a:lnTo>
                  <a:close/>
                </a:path>
              </a:pathLst>
            </a:custGeom>
            <a:ln w="1270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34" name="object 34"/>
          <p:cNvSpPr txBox="1"/>
          <p:nvPr/>
        </p:nvSpPr>
        <p:spPr>
          <a:xfrm>
            <a:off x="6295911" y="3792422"/>
            <a:ext cx="823913" cy="567945"/>
          </a:xfrm>
          <a:prstGeom prst="rect">
            <a:avLst/>
          </a:prstGeom>
        </p:spPr>
        <p:txBody>
          <a:bodyPr vert="horz" wrap="square" lIns="0" tIns="26194" rIns="0" bIns="0" rtlCol="0">
            <a:spAutoFit/>
          </a:bodyPr>
          <a:lstStyle/>
          <a:p>
            <a:pPr marL="9525" marR="3810" indent="-1429" algn="ctr" defTabSz="685800">
              <a:lnSpc>
                <a:spcPct val="91500"/>
              </a:lnSpc>
              <a:spcBef>
                <a:spcPts val="206"/>
              </a:spcBef>
              <a:buClrTx/>
            </a:pPr>
            <a:r>
              <a:rPr sz="1275" spc="-8" dirty="0">
                <a:solidFill>
                  <a:srgbClr val="FFFFFF"/>
                </a:solidFill>
                <a:latin typeface="Calibri"/>
                <a:cs typeface="Calibri"/>
              </a:rPr>
              <a:t>Multi- Department Expansion</a:t>
            </a:r>
            <a:endParaRPr sz="1275">
              <a:solidFill>
                <a:sysClr val="windowText" lastClr="000000"/>
              </a:solidFill>
              <a:latin typeface="Calibri"/>
              <a:cs typeface="Calibri"/>
            </a:endParaRPr>
          </a:p>
        </p:txBody>
      </p:sp>
      <p:grpSp>
        <p:nvGrpSpPr>
          <p:cNvPr id="35" name="object 35"/>
          <p:cNvGrpSpPr/>
          <p:nvPr/>
        </p:nvGrpSpPr>
        <p:grpSpPr>
          <a:xfrm>
            <a:off x="7331011" y="3768280"/>
            <a:ext cx="1623536" cy="655320"/>
            <a:chOff x="9774680" y="5024373"/>
            <a:chExt cx="2164715" cy="873760"/>
          </a:xfrm>
        </p:grpSpPr>
        <p:sp>
          <p:nvSpPr>
            <p:cNvPr id="36" name="object 36"/>
            <p:cNvSpPr/>
            <p:nvPr/>
          </p:nvSpPr>
          <p:spPr>
            <a:xfrm>
              <a:off x="9781032" y="5030723"/>
              <a:ext cx="2152015" cy="861060"/>
            </a:xfrm>
            <a:custGeom>
              <a:avLst/>
              <a:gdLst/>
              <a:ahLst/>
              <a:cxnLst/>
              <a:rect l="l" t="t" r="r" b="b"/>
              <a:pathLst>
                <a:path w="2152015" h="861060">
                  <a:moveTo>
                    <a:pt x="1721358" y="0"/>
                  </a:moveTo>
                  <a:lnTo>
                    <a:pt x="0" y="0"/>
                  </a:lnTo>
                  <a:lnTo>
                    <a:pt x="430530" y="430530"/>
                  </a:lnTo>
                  <a:lnTo>
                    <a:pt x="0" y="861060"/>
                  </a:lnTo>
                  <a:lnTo>
                    <a:pt x="1721358" y="861060"/>
                  </a:lnTo>
                  <a:lnTo>
                    <a:pt x="2151888" y="430530"/>
                  </a:lnTo>
                  <a:lnTo>
                    <a:pt x="1721358" y="0"/>
                  </a:lnTo>
                  <a:close/>
                </a:path>
              </a:pathLst>
            </a:custGeom>
            <a:solidFill>
              <a:srgbClr val="13485E"/>
            </a:solidFill>
          </p:spPr>
          <p:txBody>
            <a:bodyPr wrap="square" lIns="0" tIns="0" rIns="0" bIns="0" rtlCol="0"/>
            <a:lstStyle/>
            <a:p>
              <a:pPr defTabSz="685800">
                <a:buClrTx/>
              </a:pPr>
              <a:endParaRPr sz="1350">
                <a:solidFill>
                  <a:sysClr val="windowText" lastClr="000000"/>
                </a:solidFill>
              </a:endParaRPr>
            </a:p>
          </p:txBody>
        </p:sp>
        <p:sp>
          <p:nvSpPr>
            <p:cNvPr id="37" name="object 37"/>
            <p:cNvSpPr/>
            <p:nvPr/>
          </p:nvSpPr>
          <p:spPr>
            <a:xfrm>
              <a:off x="9781030" y="5030723"/>
              <a:ext cx="2152015" cy="861060"/>
            </a:xfrm>
            <a:custGeom>
              <a:avLst/>
              <a:gdLst/>
              <a:ahLst/>
              <a:cxnLst/>
              <a:rect l="l" t="t" r="r" b="b"/>
              <a:pathLst>
                <a:path w="2152015" h="861060">
                  <a:moveTo>
                    <a:pt x="0" y="0"/>
                  </a:moveTo>
                  <a:lnTo>
                    <a:pt x="1721358" y="0"/>
                  </a:lnTo>
                  <a:lnTo>
                    <a:pt x="2151888" y="430530"/>
                  </a:lnTo>
                  <a:lnTo>
                    <a:pt x="1721358" y="861060"/>
                  </a:lnTo>
                  <a:lnTo>
                    <a:pt x="0" y="861060"/>
                  </a:lnTo>
                  <a:lnTo>
                    <a:pt x="430530" y="430530"/>
                  </a:lnTo>
                  <a:lnTo>
                    <a:pt x="0" y="0"/>
                  </a:lnTo>
                  <a:close/>
                </a:path>
              </a:pathLst>
            </a:custGeom>
            <a:ln w="1270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38" name="object 38"/>
          <p:cNvSpPr txBox="1"/>
          <p:nvPr/>
        </p:nvSpPr>
        <p:spPr>
          <a:xfrm>
            <a:off x="7786157" y="3881361"/>
            <a:ext cx="748189" cy="389370"/>
          </a:xfrm>
          <a:prstGeom prst="rect">
            <a:avLst/>
          </a:prstGeom>
        </p:spPr>
        <p:txBody>
          <a:bodyPr vert="horz" wrap="square" lIns="0" tIns="30004" rIns="0" bIns="0" rtlCol="0">
            <a:spAutoFit/>
          </a:bodyPr>
          <a:lstStyle/>
          <a:p>
            <a:pPr marL="9525" marR="3810" indent="23813" defTabSz="685800">
              <a:lnSpc>
                <a:spcPts val="1395"/>
              </a:lnSpc>
              <a:spcBef>
                <a:spcPts val="236"/>
              </a:spcBef>
              <a:buClrTx/>
            </a:pPr>
            <a:r>
              <a:rPr sz="1275" spc="-8" dirty="0">
                <a:solidFill>
                  <a:srgbClr val="FFFFFF"/>
                </a:solidFill>
                <a:latin typeface="Calibri"/>
                <a:cs typeface="Calibri"/>
              </a:rPr>
              <a:t>Additional Integration</a:t>
            </a:r>
            <a:endParaRPr sz="1275">
              <a:solidFill>
                <a:sysClr val="windowText" lastClr="000000"/>
              </a:solidFill>
              <a:latin typeface="Calibri"/>
              <a:cs typeface="Calibri"/>
            </a:endParaRPr>
          </a:p>
        </p:txBody>
      </p:sp>
      <p:sp>
        <p:nvSpPr>
          <p:cNvPr id="39" name="object 39"/>
          <p:cNvSpPr txBox="1">
            <a:spLocks noGrp="1"/>
          </p:cNvSpPr>
          <p:nvPr>
            <p:ph type="title"/>
          </p:nvPr>
        </p:nvSpPr>
        <p:spPr>
          <a:xfrm>
            <a:off x="772556" y="166336"/>
            <a:ext cx="5814299" cy="738587"/>
          </a:xfrm>
          <a:prstGeom prst="rect">
            <a:avLst/>
          </a:prstGeom>
        </p:spPr>
        <p:txBody>
          <a:bodyPr vert="horz" wrap="square" lIns="0" tIns="228524" rIns="0" bIns="0" rtlCol="0">
            <a:spAutoFit/>
          </a:bodyPr>
          <a:lstStyle/>
          <a:p>
            <a:pPr marL="125730">
              <a:spcBef>
                <a:spcPts val="79"/>
              </a:spcBef>
            </a:pPr>
            <a:r>
              <a:rPr sz="3300" spc="-23" dirty="0"/>
              <a:t>Project</a:t>
            </a:r>
            <a:r>
              <a:rPr sz="3300" spc="-131" dirty="0"/>
              <a:t> </a:t>
            </a:r>
            <a:r>
              <a:rPr sz="3300" spc="-30" dirty="0"/>
              <a:t>components</a:t>
            </a:r>
            <a:r>
              <a:rPr sz="3300" spc="-131" dirty="0"/>
              <a:t> </a:t>
            </a:r>
            <a:r>
              <a:rPr sz="3300" dirty="0"/>
              <a:t>and</a:t>
            </a:r>
            <a:r>
              <a:rPr sz="3300" spc="-135" dirty="0"/>
              <a:t> </a:t>
            </a:r>
            <a:r>
              <a:rPr sz="3300" spc="-23" dirty="0"/>
              <a:t>status</a:t>
            </a:r>
            <a:endParaRPr sz="3300"/>
          </a:p>
        </p:txBody>
      </p:sp>
      <p:grpSp>
        <p:nvGrpSpPr>
          <p:cNvPr id="40" name="object 40"/>
          <p:cNvGrpSpPr/>
          <p:nvPr/>
        </p:nvGrpSpPr>
        <p:grpSpPr>
          <a:xfrm>
            <a:off x="38861" y="1799082"/>
            <a:ext cx="1529715" cy="959168"/>
            <a:chOff x="51815" y="2398776"/>
            <a:chExt cx="2039620" cy="1278890"/>
          </a:xfrm>
        </p:grpSpPr>
        <p:pic>
          <p:nvPicPr>
            <p:cNvPr id="41" name="object 41"/>
            <p:cNvPicPr/>
            <p:nvPr/>
          </p:nvPicPr>
          <p:blipFill>
            <a:blip r:embed="rId3" cstate="print"/>
            <a:stretch>
              <a:fillRect/>
            </a:stretch>
          </p:blipFill>
          <p:spPr>
            <a:xfrm>
              <a:off x="51815" y="2398776"/>
              <a:ext cx="2039111" cy="1220723"/>
            </a:xfrm>
            <a:prstGeom prst="rect">
              <a:avLst/>
            </a:prstGeom>
          </p:spPr>
        </p:pic>
        <p:pic>
          <p:nvPicPr>
            <p:cNvPr id="42" name="object 42"/>
            <p:cNvPicPr/>
            <p:nvPr/>
          </p:nvPicPr>
          <p:blipFill>
            <a:blip r:embed="rId4" cstate="print"/>
            <a:stretch>
              <a:fillRect/>
            </a:stretch>
          </p:blipFill>
          <p:spPr>
            <a:xfrm>
              <a:off x="335280" y="2415540"/>
              <a:ext cx="1528571" cy="1261871"/>
            </a:xfrm>
            <a:prstGeom prst="rect">
              <a:avLst/>
            </a:prstGeom>
          </p:spPr>
        </p:pic>
        <p:pic>
          <p:nvPicPr>
            <p:cNvPr id="43" name="object 43"/>
            <p:cNvPicPr/>
            <p:nvPr/>
          </p:nvPicPr>
          <p:blipFill>
            <a:blip r:embed="rId5" cstate="print"/>
            <a:stretch>
              <a:fillRect/>
            </a:stretch>
          </p:blipFill>
          <p:spPr>
            <a:xfrm>
              <a:off x="111252" y="2438400"/>
              <a:ext cx="1920239" cy="1103376"/>
            </a:xfrm>
            <a:prstGeom prst="rect">
              <a:avLst/>
            </a:prstGeom>
          </p:spPr>
        </p:pic>
      </p:grpSp>
      <p:sp>
        <p:nvSpPr>
          <p:cNvPr id="44" name="object 44"/>
          <p:cNvSpPr txBox="1"/>
          <p:nvPr/>
        </p:nvSpPr>
        <p:spPr>
          <a:xfrm>
            <a:off x="400758" y="1877446"/>
            <a:ext cx="807244" cy="702596"/>
          </a:xfrm>
          <a:prstGeom prst="rect">
            <a:avLst/>
          </a:prstGeom>
        </p:spPr>
        <p:txBody>
          <a:bodyPr vert="horz" wrap="square" lIns="0" tIns="10001" rIns="0" bIns="0" rtlCol="0">
            <a:spAutoFit/>
          </a:bodyPr>
          <a:lstStyle/>
          <a:p>
            <a:pPr marL="9525" marR="3810" indent="3334" algn="just" defTabSz="685800">
              <a:spcBef>
                <a:spcPts val="79"/>
              </a:spcBef>
              <a:buClrTx/>
            </a:pPr>
            <a:r>
              <a:rPr sz="1500" b="1" spc="-8" dirty="0">
                <a:solidFill>
                  <a:srgbClr val="FFFFFF"/>
                </a:solidFill>
                <a:latin typeface="Calibri"/>
                <a:cs typeface="Calibri"/>
              </a:rPr>
              <a:t>Electronic Personnel Records</a:t>
            </a:r>
            <a:endParaRPr sz="1500">
              <a:solidFill>
                <a:sysClr val="windowText" lastClr="000000"/>
              </a:solidFill>
              <a:latin typeface="Calibri"/>
              <a:cs typeface="Calibri"/>
            </a:endParaRPr>
          </a:p>
        </p:txBody>
      </p:sp>
      <p:grpSp>
        <p:nvGrpSpPr>
          <p:cNvPr id="45" name="object 45"/>
          <p:cNvGrpSpPr/>
          <p:nvPr/>
        </p:nvGrpSpPr>
        <p:grpSpPr>
          <a:xfrm>
            <a:off x="38861" y="2724912"/>
            <a:ext cx="1529715" cy="915829"/>
            <a:chOff x="51815" y="3633215"/>
            <a:chExt cx="2039620" cy="1221105"/>
          </a:xfrm>
        </p:grpSpPr>
        <p:pic>
          <p:nvPicPr>
            <p:cNvPr id="46" name="object 46"/>
            <p:cNvPicPr/>
            <p:nvPr/>
          </p:nvPicPr>
          <p:blipFill>
            <a:blip r:embed="rId3" cstate="print"/>
            <a:stretch>
              <a:fillRect/>
            </a:stretch>
          </p:blipFill>
          <p:spPr>
            <a:xfrm>
              <a:off x="51815" y="3633215"/>
              <a:ext cx="2039111" cy="1220723"/>
            </a:xfrm>
            <a:prstGeom prst="rect">
              <a:avLst/>
            </a:prstGeom>
          </p:spPr>
        </p:pic>
        <p:pic>
          <p:nvPicPr>
            <p:cNvPr id="47" name="object 47"/>
            <p:cNvPicPr/>
            <p:nvPr/>
          </p:nvPicPr>
          <p:blipFill>
            <a:blip r:embed="rId6" cstate="print"/>
            <a:stretch>
              <a:fillRect/>
            </a:stretch>
          </p:blipFill>
          <p:spPr>
            <a:xfrm>
              <a:off x="233171" y="3803903"/>
              <a:ext cx="1676399" cy="957071"/>
            </a:xfrm>
            <a:prstGeom prst="rect">
              <a:avLst/>
            </a:prstGeom>
          </p:spPr>
        </p:pic>
        <p:pic>
          <p:nvPicPr>
            <p:cNvPr id="48" name="object 48"/>
            <p:cNvPicPr/>
            <p:nvPr/>
          </p:nvPicPr>
          <p:blipFill>
            <a:blip r:embed="rId7" cstate="print"/>
            <a:stretch>
              <a:fillRect/>
            </a:stretch>
          </p:blipFill>
          <p:spPr>
            <a:xfrm>
              <a:off x="111252" y="3672839"/>
              <a:ext cx="1920239" cy="1103376"/>
            </a:xfrm>
            <a:prstGeom prst="rect">
              <a:avLst/>
            </a:prstGeom>
          </p:spPr>
        </p:pic>
      </p:grpSp>
      <p:sp>
        <p:nvSpPr>
          <p:cNvPr id="49" name="object 49"/>
          <p:cNvSpPr txBox="1"/>
          <p:nvPr/>
        </p:nvSpPr>
        <p:spPr>
          <a:xfrm>
            <a:off x="324214" y="2917953"/>
            <a:ext cx="959168" cy="471283"/>
          </a:xfrm>
          <a:prstGeom prst="rect">
            <a:avLst/>
          </a:prstGeom>
        </p:spPr>
        <p:txBody>
          <a:bodyPr vert="horz" wrap="square" lIns="0" tIns="9525" rIns="0" bIns="0" rtlCol="0">
            <a:spAutoFit/>
          </a:bodyPr>
          <a:lstStyle/>
          <a:p>
            <a:pPr marL="9525" marR="3810" indent="79534" defTabSz="685800">
              <a:spcBef>
                <a:spcPts val="75"/>
              </a:spcBef>
              <a:buClrTx/>
            </a:pPr>
            <a:r>
              <a:rPr sz="1500" b="1" spc="-8" dirty="0">
                <a:solidFill>
                  <a:srgbClr val="FFFFFF"/>
                </a:solidFill>
                <a:latin typeface="Calibri"/>
                <a:cs typeface="Calibri"/>
              </a:rPr>
              <a:t>Employee Onboarding</a:t>
            </a:r>
            <a:endParaRPr sz="1500">
              <a:solidFill>
                <a:sysClr val="windowText" lastClr="000000"/>
              </a:solidFill>
              <a:latin typeface="Calibri"/>
              <a:cs typeface="Calibri"/>
            </a:endParaRPr>
          </a:p>
        </p:txBody>
      </p:sp>
      <p:grpSp>
        <p:nvGrpSpPr>
          <p:cNvPr id="50" name="object 50"/>
          <p:cNvGrpSpPr/>
          <p:nvPr/>
        </p:nvGrpSpPr>
        <p:grpSpPr>
          <a:xfrm>
            <a:off x="38861" y="3651885"/>
            <a:ext cx="1529715" cy="916781"/>
            <a:chOff x="51815" y="4869179"/>
            <a:chExt cx="2039620" cy="1222375"/>
          </a:xfrm>
        </p:grpSpPr>
        <p:pic>
          <p:nvPicPr>
            <p:cNvPr id="51" name="object 51"/>
            <p:cNvPicPr/>
            <p:nvPr/>
          </p:nvPicPr>
          <p:blipFill>
            <a:blip r:embed="rId8" cstate="print"/>
            <a:stretch>
              <a:fillRect/>
            </a:stretch>
          </p:blipFill>
          <p:spPr>
            <a:xfrm>
              <a:off x="51815" y="4869179"/>
              <a:ext cx="2039111" cy="1222247"/>
            </a:xfrm>
            <a:prstGeom prst="rect">
              <a:avLst/>
            </a:prstGeom>
          </p:spPr>
        </p:pic>
        <p:pic>
          <p:nvPicPr>
            <p:cNvPr id="52" name="object 52"/>
            <p:cNvPicPr/>
            <p:nvPr/>
          </p:nvPicPr>
          <p:blipFill>
            <a:blip r:embed="rId9" cstate="print"/>
            <a:stretch>
              <a:fillRect/>
            </a:stretch>
          </p:blipFill>
          <p:spPr>
            <a:xfrm>
              <a:off x="262127" y="5039867"/>
              <a:ext cx="1677924" cy="957071"/>
            </a:xfrm>
            <a:prstGeom prst="rect">
              <a:avLst/>
            </a:prstGeom>
          </p:spPr>
        </p:pic>
        <p:pic>
          <p:nvPicPr>
            <p:cNvPr id="53" name="object 53"/>
            <p:cNvPicPr/>
            <p:nvPr/>
          </p:nvPicPr>
          <p:blipFill>
            <a:blip r:embed="rId10" cstate="print"/>
            <a:stretch>
              <a:fillRect/>
            </a:stretch>
          </p:blipFill>
          <p:spPr>
            <a:xfrm>
              <a:off x="111252" y="4908803"/>
              <a:ext cx="1920239" cy="1104899"/>
            </a:xfrm>
            <a:prstGeom prst="rect">
              <a:avLst/>
            </a:prstGeom>
          </p:spPr>
        </p:pic>
      </p:grpSp>
      <p:sp>
        <p:nvSpPr>
          <p:cNvPr id="54" name="object 54"/>
          <p:cNvSpPr txBox="1"/>
          <p:nvPr/>
        </p:nvSpPr>
        <p:spPr>
          <a:xfrm>
            <a:off x="345924" y="3845499"/>
            <a:ext cx="916305" cy="471283"/>
          </a:xfrm>
          <a:prstGeom prst="rect">
            <a:avLst/>
          </a:prstGeom>
        </p:spPr>
        <p:txBody>
          <a:bodyPr vert="horz" wrap="square" lIns="0" tIns="9525" rIns="0" bIns="0" rtlCol="0">
            <a:spAutoFit/>
          </a:bodyPr>
          <a:lstStyle/>
          <a:p>
            <a:pPr marL="138589" marR="3810" indent="-129540" defTabSz="685800">
              <a:spcBef>
                <a:spcPts val="75"/>
              </a:spcBef>
              <a:buClrTx/>
            </a:pPr>
            <a:r>
              <a:rPr sz="1500" b="1" dirty="0">
                <a:solidFill>
                  <a:srgbClr val="FFFFFF"/>
                </a:solidFill>
                <a:latin typeface="Calibri"/>
                <a:cs typeface="Calibri"/>
              </a:rPr>
              <a:t>My</a:t>
            </a:r>
            <a:r>
              <a:rPr sz="1500" b="1" spc="-38" dirty="0">
                <a:solidFill>
                  <a:srgbClr val="FFFFFF"/>
                </a:solidFill>
                <a:latin typeface="Calibri"/>
                <a:cs typeface="Calibri"/>
              </a:rPr>
              <a:t> </a:t>
            </a:r>
            <a:r>
              <a:rPr sz="1500" b="1" dirty="0">
                <a:solidFill>
                  <a:srgbClr val="FFFFFF"/>
                </a:solidFill>
                <a:latin typeface="Calibri"/>
                <a:cs typeface="Calibri"/>
              </a:rPr>
              <a:t>Portal</a:t>
            </a:r>
            <a:r>
              <a:rPr sz="1500" b="1" spc="-34" dirty="0">
                <a:solidFill>
                  <a:srgbClr val="FFFFFF"/>
                </a:solidFill>
                <a:latin typeface="Calibri"/>
                <a:cs typeface="Calibri"/>
              </a:rPr>
              <a:t> </a:t>
            </a:r>
            <a:r>
              <a:rPr sz="1500" b="1" spc="-38" dirty="0">
                <a:solidFill>
                  <a:srgbClr val="FFFFFF"/>
                </a:solidFill>
                <a:latin typeface="Calibri"/>
                <a:cs typeface="Calibri"/>
              </a:rPr>
              <a:t>/ </a:t>
            </a:r>
            <a:r>
              <a:rPr sz="1500" b="1" spc="-8" dirty="0">
                <a:solidFill>
                  <a:srgbClr val="FFFFFF"/>
                </a:solidFill>
                <a:latin typeface="Calibri"/>
                <a:cs typeface="Calibri"/>
              </a:rPr>
              <a:t>Intranet</a:t>
            </a:r>
            <a:endParaRPr sz="1500">
              <a:solidFill>
                <a:sysClr val="windowText" lastClr="000000"/>
              </a:solidFill>
              <a:latin typeface="Calibri"/>
              <a:cs typeface="Calibri"/>
            </a:endParaRPr>
          </a:p>
        </p:txBody>
      </p:sp>
      <p:grpSp>
        <p:nvGrpSpPr>
          <p:cNvPr id="55" name="object 55"/>
          <p:cNvGrpSpPr/>
          <p:nvPr/>
        </p:nvGrpSpPr>
        <p:grpSpPr>
          <a:xfrm>
            <a:off x="1521142" y="1914334"/>
            <a:ext cx="1623536" cy="655320"/>
            <a:chOff x="2028189" y="2552445"/>
            <a:chExt cx="2164715" cy="873760"/>
          </a:xfrm>
        </p:grpSpPr>
        <p:sp>
          <p:nvSpPr>
            <p:cNvPr id="56" name="object 56"/>
            <p:cNvSpPr/>
            <p:nvPr/>
          </p:nvSpPr>
          <p:spPr>
            <a:xfrm>
              <a:off x="2034539" y="2558795"/>
              <a:ext cx="2152015" cy="861060"/>
            </a:xfrm>
            <a:custGeom>
              <a:avLst/>
              <a:gdLst/>
              <a:ahLst/>
              <a:cxnLst/>
              <a:rect l="l" t="t" r="r" b="b"/>
              <a:pathLst>
                <a:path w="2152015" h="861060">
                  <a:moveTo>
                    <a:pt x="1721358" y="0"/>
                  </a:moveTo>
                  <a:lnTo>
                    <a:pt x="0" y="0"/>
                  </a:lnTo>
                  <a:lnTo>
                    <a:pt x="430530" y="430530"/>
                  </a:lnTo>
                  <a:lnTo>
                    <a:pt x="0" y="861060"/>
                  </a:lnTo>
                  <a:lnTo>
                    <a:pt x="1721358" y="861060"/>
                  </a:lnTo>
                  <a:lnTo>
                    <a:pt x="2151888" y="430530"/>
                  </a:lnTo>
                  <a:lnTo>
                    <a:pt x="1721358" y="0"/>
                  </a:lnTo>
                  <a:close/>
                </a:path>
              </a:pathLst>
            </a:custGeom>
            <a:solidFill>
              <a:srgbClr val="00AD1F"/>
            </a:solidFill>
          </p:spPr>
          <p:txBody>
            <a:bodyPr wrap="square" lIns="0" tIns="0" rIns="0" bIns="0" rtlCol="0"/>
            <a:lstStyle/>
            <a:p>
              <a:pPr defTabSz="685800">
                <a:buClrTx/>
              </a:pPr>
              <a:endParaRPr sz="1350">
                <a:solidFill>
                  <a:sysClr val="windowText" lastClr="000000"/>
                </a:solidFill>
              </a:endParaRPr>
            </a:p>
          </p:txBody>
        </p:sp>
        <p:sp>
          <p:nvSpPr>
            <p:cNvPr id="57" name="object 57"/>
            <p:cNvSpPr/>
            <p:nvPr/>
          </p:nvSpPr>
          <p:spPr>
            <a:xfrm>
              <a:off x="2034539" y="2558795"/>
              <a:ext cx="2152015" cy="861060"/>
            </a:xfrm>
            <a:custGeom>
              <a:avLst/>
              <a:gdLst/>
              <a:ahLst/>
              <a:cxnLst/>
              <a:rect l="l" t="t" r="r" b="b"/>
              <a:pathLst>
                <a:path w="2152015" h="861060">
                  <a:moveTo>
                    <a:pt x="0" y="0"/>
                  </a:moveTo>
                  <a:lnTo>
                    <a:pt x="1721358" y="0"/>
                  </a:lnTo>
                  <a:lnTo>
                    <a:pt x="2151888" y="430530"/>
                  </a:lnTo>
                  <a:lnTo>
                    <a:pt x="1721358" y="861060"/>
                  </a:lnTo>
                  <a:lnTo>
                    <a:pt x="0" y="861060"/>
                  </a:lnTo>
                  <a:lnTo>
                    <a:pt x="430530" y="430530"/>
                  </a:lnTo>
                  <a:lnTo>
                    <a:pt x="0" y="0"/>
                  </a:lnTo>
                  <a:close/>
                </a:path>
              </a:pathLst>
            </a:custGeom>
            <a:ln w="1270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58" name="object 58"/>
          <p:cNvSpPr txBox="1"/>
          <p:nvPr/>
        </p:nvSpPr>
        <p:spPr>
          <a:xfrm>
            <a:off x="2027441" y="1990318"/>
            <a:ext cx="638175" cy="487634"/>
          </a:xfrm>
          <a:prstGeom prst="rect">
            <a:avLst/>
          </a:prstGeom>
        </p:spPr>
        <p:txBody>
          <a:bodyPr vert="horz" wrap="square" lIns="0" tIns="25718" rIns="0" bIns="0" rtlCol="0">
            <a:spAutoFit/>
          </a:bodyPr>
          <a:lstStyle/>
          <a:p>
            <a:pPr marL="9525" marR="3810" indent="-953" algn="ctr" defTabSz="685800">
              <a:lnSpc>
                <a:spcPts val="1155"/>
              </a:lnSpc>
              <a:spcBef>
                <a:spcPts val="203"/>
              </a:spcBef>
              <a:buClrTx/>
            </a:pPr>
            <a:r>
              <a:rPr sz="1050" spc="-8" dirty="0">
                <a:solidFill>
                  <a:srgbClr val="FFFFFF"/>
                </a:solidFill>
                <a:latin typeface="Calibri"/>
                <a:cs typeface="Calibri"/>
              </a:rPr>
              <a:t>Employee Profile Foundation</a:t>
            </a:r>
            <a:endParaRPr sz="1050">
              <a:solidFill>
                <a:sysClr val="windowText" lastClr="000000"/>
              </a:solidFill>
              <a:latin typeface="Calibri"/>
              <a:cs typeface="Calibri"/>
            </a:endParaRPr>
          </a:p>
        </p:txBody>
      </p:sp>
      <p:grpSp>
        <p:nvGrpSpPr>
          <p:cNvPr id="59" name="object 59"/>
          <p:cNvGrpSpPr/>
          <p:nvPr/>
        </p:nvGrpSpPr>
        <p:grpSpPr>
          <a:xfrm>
            <a:off x="2973896" y="1914334"/>
            <a:ext cx="1623536" cy="655320"/>
            <a:chOff x="3965194" y="2552445"/>
            <a:chExt cx="2164715" cy="873760"/>
          </a:xfrm>
        </p:grpSpPr>
        <p:sp>
          <p:nvSpPr>
            <p:cNvPr id="60" name="object 60"/>
            <p:cNvSpPr/>
            <p:nvPr/>
          </p:nvSpPr>
          <p:spPr>
            <a:xfrm>
              <a:off x="3971544" y="2558795"/>
              <a:ext cx="2152015" cy="861060"/>
            </a:xfrm>
            <a:custGeom>
              <a:avLst/>
              <a:gdLst/>
              <a:ahLst/>
              <a:cxnLst/>
              <a:rect l="l" t="t" r="r" b="b"/>
              <a:pathLst>
                <a:path w="2152015" h="861060">
                  <a:moveTo>
                    <a:pt x="1721358" y="0"/>
                  </a:moveTo>
                  <a:lnTo>
                    <a:pt x="0" y="0"/>
                  </a:lnTo>
                  <a:lnTo>
                    <a:pt x="430530" y="430530"/>
                  </a:lnTo>
                  <a:lnTo>
                    <a:pt x="0" y="861060"/>
                  </a:lnTo>
                  <a:lnTo>
                    <a:pt x="1721358" y="861060"/>
                  </a:lnTo>
                  <a:lnTo>
                    <a:pt x="2151888" y="430530"/>
                  </a:lnTo>
                  <a:lnTo>
                    <a:pt x="1721358" y="0"/>
                  </a:lnTo>
                  <a:close/>
                </a:path>
              </a:pathLst>
            </a:custGeom>
            <a:solidFill>
              <a:srgbClr val="39BCDE"/>
            </a:solidFill>
          </p:spPr>
          <p:txBody>
            <a:bodyPr wrap="square" lIns="0" tIns="0" rIns="0" bIns="0" rtlCol="0"/>
            <a:lstStyle/>
            <a:p>
              <a:pPr defTabSz="685800">
                <a:buClrTx/>
              </a:pPr>
              <a:endParaRPr sz="1350">
                <a:solidFill>
                  <a:sysClr val="windowText" lastClr="000000"/>
                </a:solidFill>
              </a:endParaRPr>
            </a:p>
          </p:txBody>
        </p:sp>
        <p:sp>
          <p:nvSpPr>
            <p:cNvPr id="61" name="object 61"/>
            <p:cNvSpPr/>
            <p:nvPr/>
          </p:nvSpPr>
          <p:spPr>
            <a:xfrm>
              <a:off x="3971544" y="2558795"/>
              <a:ext cx="2152015" cy="861060"/>
            </a:xfrm>
            <a:custGeom>
              <a:avLst/>
              <a:gdLst/>
              <a:ahLst/>
              <a:cxnLst/>
              <a:rect l="l" t="t" r="r" b="b"/>
              <a:pathLst>
                <a:path w="2152015" h="861060">
                  <a:moveTo>
                    <a:pt x="0" y="0"/>
                  </a:moveTo>
                  <a:lnTo>
                    <a:pt x="1721358" y="0"/>
                  </a:lnTo>
                  <a:lnTo>
                    <a:pt x="2151888" y="430530"/>
                  </a:lnTo>
                  <a:lnTo>
                    <a:pt x="1721358" y="861060"/>
                  </a:lnTo>
                  <a:lnTo>
                    <a:pt x="0" y="861060"/>
                  </a:lnTo>
                  <a:lnTo>
                    <a:pt x="430530" y="430530"/>
                  </a:lnTo>
                  <a:lnTo>
                    <a:pt x="0" y="0"/>
                  </a:lnTo>
                  <a:close/>
                </a:path>
              </a:pathLst>
            </a:custGeom>
            <a:ln w="1270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62" name="object 62"/>
          <p:cNvSpPr txBox="1"/>
          <p:nvPr/>
        </p:nvSpPr>
        <p:spPr>
          <a:xfrm>
            <a:off x="3339407" y="1990318"/>
            <a:ext cx="918686" cy="487634"/>
          </a:xfrm>
          <a:prstGeom prst="rect">
            <a:avLst/>
          </a:prstGeom>
        </p:spPr>
        <p:txBody>
          <a:bodyPr vert="horz" wrap="square" lIns="0" tIns="25718" rIns="0" bIns="0" rtlCol="0">
            <a:spAutoFit/>
          </a:bodyPr>
          <a:lstStyle/>
          <a:p>
            <a:pPr marL="9525" marR="3810" algn="ctr" defTabSz="685800">
              <a:lnSpc>
                <a:spcPts val="1155"/>
              </a:lnSpc>
              <a:spcBef>
                <a:spcPts val="203"/>
              </a:spcBef>
              <a:buClrTx/>
            </a:pPr>
            <a:r>
              <a:rPr sz="1050" spc="-8" dirty="0">
                <a:solidFill>
                  <a:srgbClr val="FFFFFF"/>
                </a:solidFill>
                <a:latin typeface="Calibri"/>
                <a:cs typeface="Calibri"/>
              </a:rPr>
              <a:t>Record</a:t>
            </a:r>
            <a:r>
              <a:rPr sz="1050" spc="-19" dirty="0">
                <a:solidFill>
                  <a:srgbClr val="FFFFFF"/>
                </a:solidFill>
                <a:latin typeface="Calibri"/>
                <a:cs typeface="Calibri"/>
              </a:rPr>
              <a:t> </a:t>
            </a:r>
            <a:r>
              <a:rPr sz="1050" spc="-8" dirty="0">
                <a:solidFill>
                  <a:srgbClr val="FFFFFF"/>
                </a:solidFill>
                <a:latin typeface="Calibri"/>
                <a:cs typeface="Calibri"/>
              </a:rPr>
              <a:t>Producer Workflow</a:t>
            </a:r>
            <a:r>
              <a:rPr sz="1050" spc="375" dirty="0">
                <a:solidFill>
                  <a:srgbClr val="FFFFFF"/>
                </a:solidFill>
                <a:latin typeface="Calibri"/>
                <a:cs typeface="Calibri"/>
              </a:rPr>
              <a:t> </a:t>
            </a:r>
            <a:r>
              <a:rPr sz="1050" spc="-8" dirty="0">
                <a:solidFill>
                  <a:srgbClr val="FFFFFF"/>
                </a:solidFill>
                <a:latin typeface="Calibri"/>
                <a:cs typeface="Calibri"/>
              </a:rPr>
              <a:t>Design</a:t>
            </a:r>
            <a:endParaRPr sz="1050">
              <a:solidFill>
                <a:sysClr val="windowText" lastClr="000000"/>
              </a:solidFill>
              <a:latin typeface="Calibri"/>
              <a:cs typeface="Calibri"/>
            </a:endParaRPr>
          </a:p>
        </p:txBody>
      </p:sp>
      <p:grpSp>
        <p:nvGrpSpPr>
          <p:cNvPr id="63" name="object 63"/>
          <p:cNvGrpSpPr/>
          <p:nvPr/>
        </p:nvGrpSpPr>
        <p:grpSpPr>
          <a:xfrm>
            <a:off x="4426648" y="1914334"/>
            <a:ext cx="1623536" cy="655320"/>
            <a:chOff x="5902197" y="2552445"/>
            <a:chExt cx="2164715" cy="873760"/>
          </a:xfrm>
        </p:grpSpPr>
        <p:sp>
          <p:nvSpPr>
            <p:cNvPr id="64" name="object 64"/>
            <p:cNvSpPr/>
            <p:nvPr/>
          </p:nvSpPr>
          <p:spPr>
            <a:xfrm>
              <a:off x="5908547" y="2558795"/>
              <a:ext cx="2152015" cy="861060"/>
            </a:xfrm>
            <a:custGeom>
              <a:avLst/>
              <a:gdLst/>
              <a:ahLst/>
              <a:cxnLst/>
              <a:rect l="l" t="t" r="r" b="b"/>
              <a:pathLst>
                <a:path w="2152015" h="861060">
                  <a:moveTo>
                    <a:pt x="1721358" y="0"/>
                  </a:moveTo>
                  <a:lnTo>
                    <a:pt x="0" y="0"/>
                  </a:lnTo>
                  <a:lnTo>
                    <a:pt x="430530" y="430530"/>
                  </a:lnTo>
                  <a:lnTo>
                    <a:pt x="0" y="861060"/>
                  </a:lnTo>
                  <a:lnTo>
                    <a:pt x="1721358" y="861060"/>
                  </a:lnTo>
                  <a:lnTo>
                    <a:pt x="2151888" y="430530"/>
                  </a:lnTo>
                  <a:lnTo>
                    <a:pt x="1721358" y="0"/>
                  </a:lnTo>
                  <a:close/>
                </a:path>
              </a:pathLst>
            </a:custGeom>
            <a:solidFill>
              <a:srgbClr val="39BCDE"/>
            </a:solidFill>
          </p:spPr>
          <p:txBody>
            <a:bodyPr wrap="square" lIns="0" tIns="0" rIns="0" bIns="0" rtlCol="0"/>
            <a:lstStyle/>
            <a:p>
              <a:pPr defTabSz="685800">
                <a:buClrTx/>
              </a:pPr>
              <a:endParaRPr sz="1350">
                <a:solidFill>
                  <a:sysClr val="windowText" lastClr="000000"/>
                </a:solidFill>
              </a:endParaRPr>
            </a:p>
          </p:txBody>
        </p:sp>
        <p:sp>
          <p:nvSpPr>
            <p:cNvPr id="65" name="object 65"/>
            <p:cNvSpPr/>
            <p:nvPr/>
          </p:nvSpPr>
          <p:spPr>
            <a:xfrm>
              <a:off x="5908547" y="2558795"/>
              <a:ext cx="2152015" cy="861060"/>
            </a:xfrm>
            <a:custGeom>
              <a:avLst/>
              <a:gdLst/>
              <a:ahLst/>
              <a:cxnLst/>
              <a:rect l="l" t="t" r="r" b="b"/>
              <a:pathLst>
                <a:path w="2152015" h="861060">
                  <a:moveTo>
                    <a:pt x="0" y="0"/>
                  </a:moveTo>
                  <a:lnTo>
                    <a:pt x="1721358" y="0"/>
                  </a:lnTo>
                  <a:lnTo>
                    <a:pt x="2151888" y="430530"/>
                  </a:lnTo>
                  <a:lnTo>
                    <a:pt x="1721358" y="861060"/>
                  </a:lnTo>
                  <a:lnTo>
                    <a:pt x="0" y="861060"/>
                  </a:lnTo>
                  <a:lnTo>
                    <a:pt x="430530" y="430530"/>
                  </a:lnTo>
                  <a:lnTo>
                    <a:pt x="0" y="0"/>
                  </a:lnTo>
                  <a:close/>
                </a:path>
              </a:pathLst>
            </a:custGeom>
            <a:ln w="1270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66" name="object 66"/>
          <p:cNvSpPr txBox="1"/>
          <p:nvPr/>
        </p:nvSpPr>
        <p:spPr>
          <a:xfrm>
            <a:off x="5015996" y="2063565"/>
            <a:ext cx="471011" cy="333746"/>
          </a:xfrm>
          <a:prstGeom prst="rect">
            <a:avLst/>
          </a:prstGeom>
        </p:spPr>
        <p:txBody>
          <a:bodyPr vert="horz" wrap="square" lIns="0" tIns="25718" rIns="0" bIns="0" rtlCol="0">
            <a:spAutoFit/>
          </a:bodyPr>
          <a:lstStyle/>
          <a:p>
            <a:pPr marL="12859" marR="3810" indent="-3810" defTabSz="685800">
              <a:lnSpc>
                <a:spcPts val="1155"/>
              </a:lnSpc>
              <a:spcBef>
                <a:spcPts val="203"/>
              </a:spcBef>
              <a:buClrTx/>
            </a:pPr>
            <a:r>
              <a:rPr sz="1050" spc="-8" dirty="0">
                <a:solidFill>
                  <a:srgbClr val="FFFFFF"/>
                </a:solidFill>
                <a:latin typeface="Calibri"/>
                <a:cs typeface="Calibri"/>
              </a:rPr>
              <a:t>Iterative Delivery</a:t>
            </a:r>
            <a:endParaRPr sz="1050">
              <a:solidFill>
                <a:sysClr val="windowText" lastClr="000000"/>
              </a:solidFill>
              <a:latin typeface="Calibri"/>
              <a:cs typeface="Calibri"/>
            </a:endParaRPr>
          </a:p>
        </p:txBody>
      </p:sp>
      <p:grpSp>
        <p:nvGrpSpPr>
          <p:cNvPr id="67" name="object 67"/>
          <p:cNvGrpSpPr/>
          <p:nvPr/>
        </p:nvGrpSpPr>
        <p:grpSpPr>
          <a:xfrm>
            <a:off x="5878259" y="1914334"/>
            <a:ext cx="1624965" cy="655320"/>
            <a:chOff x="7837678" y="2552445"/>
            <a:chExt cx="2166620" cy="873760"/>
          </a:xfrm>
        </p:grpSpPr>
        <p:sp>
          <p:nvSpPr>
            <p:cNvPr id="68" name="object 68"/>
            <p:cNvSpPr/>
            <p:nvPr/>
          </p:nvSpPr>
          <p:spPr>
            <a:xfrm>
              <a:off x="7844028" y="2558795"/>
              <a:ext cx="2153920" cy="861060"/>
            </a:xfrm>
            <a:custGeom>
              <a:avLst/>
              <a:gdLst/>
              <a:ahLst/>
              <a:cxnLst/>
              <a:rect l="l" t="t" r="r" b="b"/>
              <a:pathLst>
                <a:path w="2153920" h="861060">
                  <a:moveTo>
                    <a:pt x="1722882" y="0"/>
                  </a:moveTo>
                  <a:lnTo>
                    <a:pt x="0" y="0"/>
                  </a:lnTo>
                  <a:lnTo>
                    <a:pt x="430530" y="430530"/>
                  </a:lnTo>
                  <a:lnTo>
                    <a:pt x="0" y="861060"/>
                  </a:lnTo>
                  <a:lnTo>
                    <a:pt x="1722882" y="861060"/>
                  </a:lnTo>
                  <a:lnTo>
                    <a:pt x="2153412" y="430530"/>
                  </a:lnTo>
                  <a:lnTo>
                    <a:pt x="1722882" y="0"/>
                  </a:lnTo>
                  <a:close/>
                </a:path>
              </a:pathLst>
            </a:custGeom>
            <a:solidFill>
              <a:srgbClr val="A82260"/>
            </a:solidFill>
          </p:spPr>
          <p:txBody>
            <a:bodyPr wrap="square" lIns="0" tIns="0" rIns="0" bIns="0" rtlCol="0"/>
            <a:lstStyle/>
            <a:p>
              <a:pPr defTabSz="685800">
                <a:buClrTx/>
              </a:pPr>
              <a:endParaRPr sz="1350">
                <a:solidFill>
                  <a:sysClr val="windowText" lastClr="000000"/>
                </a:solidFill>
              </a:endParaRPr>
            </a:p>
          </p:txBody>
        </p:sp>
        <p:sp>
          <p:nvSpPr>
            <p:cNvPr id="69" name="object 69"/>
            <p:cNvSpPr/>
            <p:nvPr/>
          </p:nvSpPr>
          <p:spPr>
            <a:xfrm>
              <a:off x="7844028" y="2558795"/>
              <a:ext cx="2153920" cy="861060"/>
            </a:xfrm>
            <a:custGeom>
              <a:avLst/>
              <a:gdLst/>
              <a:ahLst/>
              <a:cxnLst/>
              <a:rect l="l" t="t" r="r" b="b"/>
              <a:pathLst>
                <a:path w="2153920" h="861060">
                  <a:moveTo>
                    <a:pt x="0" y="0"/>
                  </a:moveTo>
                  <a:lnTo>
                    <a:pt x="1722882" y="0"/>
                  </a:lnTo>
                  <a:lnTo>
                    <a:pt x="2153412" y="430530"/>
                  </a:lnTo>
                  <a:lnTo>
                    <a:pt x="1722882" y="861060"/>
                  </a:lnTo>
                  <a:lnTo>
                    <a:pt x="0" y="861060"/>
                  </a:lnTo>
                  <a:lnTo>
                    <a:pt x="430530" y="430530"/>
                  </a:lnTo>
                  <a:lnTo>
                    <a:pt x="0" y="0"/>
                  </a:lnTo>
                  <a:close/>
                </a:path>
              </a:pathLst>
            </a:custGeom>
            <a:ln w="1270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70" name="object 70"/>
          <p:cNvSpPr txBox="1"/>
          <p:nvPr/>
        </p:nvSpPr>
        <p:spPr>
          <a:xfrm>
            <a:off x="6308553" y="2063565"/>
            <a:ext cx="791528" cy="333746"/>
          </a:xfrm>
          <a:prstGeom prst="rect">
            <a:avLst/>
          </a:prstGeom>
        </p:spPr>
        <p:txBody>
          <a:bodyPr vert="horz" wrap="square" lIns="0" tIns="25718" rIns="0" bIns="0" rtlCol="0">
            <a:spAutoFit/>
          </a:bodyPr>
          <a:lstStyle/>
          <a:p>
            <a:pPr marL="9525" marR="3810" indent="10001" defTabSz="685800">
              <a:lnSpc>
                <a:spcPts val="1155"/>
              </a:lnSpc>
              <a:spcBef>
                <a:spcPts val="203"/>
              </a:spcBef>
              <a:buClrTx/>
            </a:pPr>
            <a:r>
              <a:rPr sz="1050" spc="-8" dirty="0">
                <a:solidFill>
                  <a:srgbClr val="FFFFFF"/>
                </a:solidFill>
                <a:latin typeface="Calibri"/>
                <a:cs typeface="Calibri"/>
              </a:rPr>
              <a:t>Digitization</a:t>
            </a:r>
            <a:r>
              <a:rPr sz="1050" spc="26" dirty="0">
                <a:solidFill>
                  <a:srgbClr val="FFFFFF"/>
                </a:solidFill>
                <a:latin typeface="Calibri"/>
                <a:cs typeface="Calibri"/>
              </a:rPr>
              <a:t> </a:t>
            </a:r>
            <a:r>
              <a:rPr sz="1050" spc="-19" dirty="0">
                <a:solidFill>
                  <a:srgbClr val="FFFFFF"/>
                </a:solidFill>
                <a:latin typeface="Calibri"/>
                <a:cs typeface="Calibri"/>
              </a:rPr>
              <a:t>of </a:t>
            </a:r>
            <a:r>
              <a:rPr sz="1050" dirty="0">
                <a:solidFill>
                  <a:srgbClr val="FFFFFF"/>
                </a:solidFill>
                <a:latin typeface="Calibri"/>
                <a:cs typeface="Calibri"/>
              </a:rPr>
              <a:t>Paper</a:t>
            </a:r>
            <a:r>
              <a:rPr sz="1050" spc="-41" dirty="0">
                <a:solidFill>
                  <a:srgbClr val="FFFFFF"/>
                </a:solidFill>
                <a:latin typeface="Calibri"/>
                <a:cs typeface="Calibri"/>
              </a:rPr>
              <a:t> </a:t>
            </a:r>
            <a:r>
              <a:rPr sz="1050" spc="-8" dirty="0">
                <a:solidFill>
                  <a:srgbClr val="FFFFFF"/>
                </a:solidFill>
                <a:latin typeface="Calibri"/>
                <a:cs typeface="Calibri"/>
              </a:rPr>
              <a:t>Records</a:t>
            </a:r>
            <a:endParaRPr sz="1050">
              <a:solidFill>
                <a:sysClr val="windowText" lastClr="000000"/>
              </a:solidFill>
              <a:latin typeface="Calibri"/>
              <a:cs typeface="Calibri"/>
            </a:endParaRPr>
          </a:p>
        </p:txBody>
      </p:sp>
      <p:grpSp>
        <p:nvGrpSpPr>
          <p:cNvPr id="71" name="object 71"/>
          <p:cNvGrpSpPr/>
          <p:nvPr/>
        </p:nvGrpSpPr>
        <p:grpSpPr>
          <a:xfrm>
            <a:off x="7331011" y="1914334"/>
            <a:ext cx="1623536" cy="655320"/>
            <a:chOff x="9774680" y="2552445"/>
            <a:chExt cx="2164715" cy="873760"/>
          </a:xfrm>
        </p:grpSpPr>
        <p:sp>
          <p:nvSpPr>
            <p:cNvPr id="72" name="object 72"/>
            <p:cNvSpPr/>
            <p:nvPr/>
          </p:nvSpPr>
          <p:spPr>
            <a:xfrm>
              <a:off x="9781032" y="2558795"/>
              <a:ext cx="2152015" cy="861060"/>
            </a:xfrm>
            <a:custGeom>
              <a:avLst/>
              <a:gdLst/>
              <a:ahLst/>
              <a:cxnLst/>
              <a:rect l="l" t="t" r="r" b="b"/>
              <a:pathLst>
                <a:path w="2152015" h="861060">
                  <a:moveTo>
                    <a:pt x="1721358" y="0"/>
                  </a:moveTo>
                  <a:lnTo>
                    <a:pt x="0" y="0"/>
                  </a:lnTo>
                  <a:lnTo>
                    <a:pt x="430530" y="430530"/>
                  </a:lnTo>
                  <a:lnTo>
                    <a:pt x="0" y="861060"/>
                  </a:lnTo>
                  <a:lnTo>
                    <a:pt x="1721358" y="861060"/>
                  </a:lnTo>
                  <a:lnTo>
                    <a:pt x="2151888" y="430530"/>
                  </a:lnTo>
                  <a:lnTo>
                    <a:pt x="1721358" y="0"/>
                  </a:lnTo>
                  <a:close/>
                </a:path>
              </a:pathLst>
            </a:custGeom>
            <a:solidFill>
              <a:srgbClr val="A82260"/>
            </a:solidFill>
          </p:spPr>
          <p:txBody>
            <a:bodyPr wrap="square" lIns="0" tIns="0" rIns="0" bIns="0" rtlCol="0"/>
            <a:lstStyle/>
            <a:p>
              <a:pPr defTabSz="685800">
                <a:buClrTx/>
              </a:pPr>
              <a:endParaRPr sz="1350">
                <a:solidFill>
                  <a:sysClr val="windowText" lastClr="000000"/>
                </a:solidFill>
              </a:endParaRPr>
            </a:p>
          </p:txBody>
        </p:sp>
        <p:sp>
          <p:nvSpPr>
            <p:cNvPr id="73" name="object 73"/>
            <p:cNvSpPr/>
            <p:nvPr/>
          </p:nvSpPr>
          <p:spPr>
            <a:xfrm>
              <a:off x="9781030" y="2558795"/>
              <a:ext cx="2152015" cy="861060"/>
            </a:xfrm>
            <a:custGeom>
              <a:avLst/>
              <a:gdLst/>
              <a:ahLst/>
              <a:cxnLst/>
              <a:rect l="l" t="t" r="r" b="b"/>
              <a:pathLst>
                <a:path w="2152015" h="861060">
                  <a:moveTo>
                    <a:pt x="0" y="0"/>
                  </a:moveTo>
                  <a:lnTo>
                    <a:pt x="1721358" y="0"/>
                  </a:lnTo>
                  <a:lnTo>
                    <a:pt x="2151888" y="430530"/>
                  </a:lnTo>
                  <a:lnTo>
                    <a:pt x="1721358" y="861060"/>
                  </a:lnTo>
                  <a:lnTo>
                    <a:pt x="0" y="861060"/>
                  </a:lnTo>
                  <a:lnTo>
                    <a:pt x="430530" y="430530"/>
                  </a:lnTo>
                  <a:lnTo>
                    <a:pt x="0" y="0"/>
                  </a:lnTo>
                  <a:close/>
                </a:path>
              </a:pathLst>
            </a:custGeom>
            <a:ln w="12700">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74" name="object 74"/>
          <p:cNvSpPr txBox="1"/>
          <p:nvPr/>
        </p:nvSpPr>
        <p:spPr>
          <a:xfrm>
            <a:off x="7914334" y="2136812"/>
            <a:ext cx="486251" cy="171681"/>
          </a:xfrm>
          <a:prstGeom prst="rect">
            <a:avLst/>
          </a:prstGeom>
        </p:spPr>
        <p:txBody>
          <a:bodyPr vert="horz" wrap="square" lIns="0" tIns="10001" rIns="0" bIns="0" rtlCol="0">
            <a:spAutoFit/>
          </a:bodyPr>
          <a:lstStyle/>
          <a:p>
            <a:pPr marL="9525" defTabSz="685800">
              <a:spcBef>
                <a:spcPts val="79"/>
              </a:spcBef>
              <a:buClrTx/>
            </a:pPr>
            <a:r>
              <a:rPr sz="1050" spc="-8" dirty="0">
                <a:solidFill>
                  <a:srgbClr val="FFFFFF"/>
                </a:solidFill>
                <a:latin typeface="Calibri"/>
                <a:cs typeface="Calibri"/>
              </a:rPr>
              <a:t>Iteration</a:t>
            </a:r>
            <a:endParaRPr sz="1050">
              <a:solidFill>
                <a:sysClr val="windowText" lastClr="000000"/>
              </a:solidFill>
              <a:latin typeface="Calibri"/>
              <a:cs typeface="Calibri"/>
            </a:endParaRPr>
          </a:p>
        </p:txBody>
      </p:sp>
      <p:grpSp>
        <p:nvGrpSpPr>
          <p:cNvPr id="75" name="object 75"/>
          <p:cNvGrpSpPr/>
          <p:nvPr/>
        </p:nvGrpSpPr>
        <p:grpSpPr>
          <a:xfrm>
            <a:off x="1518857" y="1091375"/>
            <a:ext cx="4861560" cy="548164"/>
            <a:chOff x="2025142" y="1455166"/>
            <a:chExt cx="6482080" cy="730885"/>
          </a:xfrm>
        </p:grpSpPr>
        <p:sp>
          <p:nvSpPr>
            <p:cNvPr id="76" name="object 76"/>
            <p:cNvSpPr/>
            <p:nvPr/>
          </p:nvSpPr>
          <p:spPr>
            <a:xfrm>
              <a:off x="2031492" y="1461516"/>
              <a:ext cx="2268220" cy="718185"/>
            </a:xfrm>
            <a:custGeom>
              <a:avLst/>
              <a:gdLst/>
              <a:ahLst/>
              <a:cxnLst/>
              <a:rect l="l" t="t" r="r" b="b"/>
              <a:pathLst>
                <a:path w="2268220" h="718185">
                  <a:moveTo>
                    <a:pt x="1908810" y="0"/>
                  </a:moveTo>
                  <a:lnTo>
                    <a:pt x="0" y="0"/>
                  </a:lnTo>
                  <a:lnTo>
                    <a:pt x="0" y="717804"/>
                  </a:lnTo>
                  <a:lnTo>
                    <a:pt x="1908810" y="717804"/>
                  </a:lnTo>
                  <a:lnTo>
                    <a:pt x="2267712" y="358902"/>
                  </a:lnTo>
                  <a:lnTo>
                    <a:pt x="1908810" y="0"/>
                  </a:lnTo>
                  <a:close/>
                </a:path>
              </a:pathLst>
            </a:custGeom>
            <a:solidFill>
              <a:srgbClr val="13485E"/>
            </a:solidFill>
          </p:spPr>
          <p:txBody>
            <a:bodyPr wrap="square" lIns="0" tIns="0" rIns="0" bIns="0" rtlCol="0"/>
            <a:lstStyle/>
            <a:p>
              <a:pPr defTabSz="685800">
                <a:buClrTx/>
              </a:pPr>
              <a:endParaRPr sz="1350">
                <a:solidFill>
                  <a:sysClr val="windowText" lastClr="000000"/>
                </a:solidFill>
              </a:endParaRPr>
            </a:p>
          </p:txBody>
        </p:sp>
        <p:sp>
          <p:nvSpPr>
            <p:cNvPr id="77" name="object 77"/>
            <p:cNvSpPr/>
            <p:nvPr/>
          </p:nvSpPr>
          <p:spPr>
            <a:xfrm>
              <a:off x="2031492" y="1461516"/>
              <a:ext cx="2268220" cy="718185"/>
            </a:xfrm>
            <a:custGeom>
              <a:avLst/>
              <a:gdLst/>
              <a:ahLst/>
              <a:cxnLst/>
              <a:rect l="l" t="t" r="r" b="b"/>
              <a:pathLst>
                <a:path w="2268220" h="718185">
                  <a:moveTo>
                    <a:pt x="0" y="0"/>
                  </a:moveTo>
                  <a:lnTo>
                    <a:pt x="1908810" y="0"/>
                  </a:lnTo>
                  <a:lnTo>
                    <a:pt x="2267712" y="358902"/>
                  </a:lnTo>
                  <a:lnTo>
                    <a:pt x="1908810" y="717804"/>
                  </a:lnTo>
                  <a:lnTo>
                    <a:pt x="0" y="717804"/>
                  </a:lnTo>
                  <a:lnTo>
                    <a:pt x="0" y="0"/>
                  </a:lnTo>
                  <a:close/>
                </a:path>
              </a:pathLst>
            </a:custGeom>
            <a:ln w="12700">
              <a:solidFill>
                <a:srgbClr val="0A3343"/>
              </a:solidFill>
            </a:ln>
          </p:spPr>
          <p:txBody>
            <a:bodyPr wrap="square" lIns="0" tIns="0" rIns="0" bIns="0" rtlCol="0"/>
            <a:lstStyle/>
            <a:p>
              <a:pPr defTabSz="685800">
                <a:buClrTx/>
              </a:pPr>
              <a:endParaRPr sz="1350">
                <a:solidFill>
                  <a:sysClr val="windowText" lastClr="000000"/>
                </a:solidFill>
              </a:endParaRPr>
            </a:p>
          </p:txBody>
        </p:sp>
        <p:sp>
          <p:nvSpPr>
            <p:cNvPr id="78" name="object 78"/>
            <p:cNvSpPr/>
            <p:nvPr/>
          </p:nvSpPr>
          <p:spPr>
            <a:xfrm>
              <a:off x="4117848" y="1461516"/>
              <a:ext cx="4383405" cy="718185"/>
            </a:xfrm>
            <a:custGeom>
              <a:avLst/>
              <a:gdLst/>
              <a:ahLst/>
              <a:cxnLst/>
              <a:rect l="l" t="t" r="r" b="b"/>
              <a:pathLst>
                <a:path w="4383405" h="718185">
                  <a:moveTo>
                    <a:pt x="4024122" y="0"/>
                  </a:moveTo>
                  <a:lnTo>
                    <a:pt x="0" y="0"/>
                  </a:lnTo>
                  <a:lnTo>
                    <a:pt x="358902" y="358902"/>
                  </a:lnTo>
                  <a:lnTo>
                    <a:pt x="0" y="717804"/>
                  </a:lnTo>
                  <a:lnTo>
                    <a:pt x="4024122" y="717804"/>
                  </a:lnTo>
                  <a:lnTo>
                    <a:pt x="4383024" y="358902"/>
                  </a:lnTo>
                  <a:lnTo>
                    <a:pt x="4024122" y="0"/>
                  </a:lnTo>
                  <a:close/>
                </a:path>
              </a:pathLst>
            </a:custGeom>
            <a:solidFill>
              <a:srgbClr val="13485E"/>
            </a:solidFill>
          </p:spPr>
          <p:txBody>
            <a:bodyPr wrap="square" lIns="0" tIns="0" rIns="0" bIns="0" rtlCol="0"/>
            <a:lstStyle/>
            <a:p>
              <a:pPr defTabSz="685800">
                <a:buClrTx/>
              </a:pPr>
              <a:endParaRPr sz="1350">
                <a:solidFill>
                  <a:sysClr val="windowText" lastClr="000000"/>
                </a:solidFill>
              </a:endParaRPr>
            </a:p>
          </p:txBody>
        </p:sp>
        <p:sp>
          <p:nvSpPr>
            <p:cNvPr id="79" name="object 79"/>
            <p:cNvSpPr/>
            <p:nvPr/>
          </p:nvSpPr>
          <p:spPr>
            <a:xfrm>
              <a:off x="4117848" y="1461516"/>
              <a:ext cx="4383405" cy="718185"/>
            </a:xfrm>
            <a:custGeom>
              <a:avLst/>
              <a:gdLst/>
              <a:ahLst/>
              <a:cxnLst/>
              <a:rect l="l" t="t" r="r" b="b"/>
              <a:pathLst>
                <a:path w="4383405" h="718185">
                  <a:moveTo>
                    <a:pt x="0" y="0"/>
                  </a:moveTo>
                  <a:lnTo>
                    <a:pt x="4024122" y="0"/>
                  </a:lnTo>
                  <a:lnTo>
                    <a:pt x="4383024" y="358902"/>
                  </a:lnTo>
                  <a:lnTo>
                    <a:pt x="4024122" y="717804"/>
                  </a:lnTo>
                  <a:lnTo>
                    <a:pt x="0" y="717804"/>
                  </a:lnTo>
                  <a:lnTo>
                    <a:pt x="358902" y="358902"/>
                  </a:lnTo>
                  <a:lnTo>
                    <a:pt x="0" y="0"/>
                  </a:lnTo>
                  <a:close/>
                </a:path>
              </a:pathLst>
            </a:custGeom>
            <a:ln w="12700">
              <a:solidFill>
                <a:srgbClr val="0A3343"/>
              </a:solidFill>
            </a:ln>
          </p:spPr>
          <p:txBody>
            <a:bodyPr wrap="square" lIns="0" tIns="0" rIns="0" bIns="0" rtlCol="0"/>
            <a:lstStyle/>
            <a:p>
              <a:pPr defTabSz="685800">
                <a:buClrTx/>
              </a:pPr>
              <a:endParaRPr sz="1350">
                <a:solidFill>
                  <a:sysClr val="windowText" lastClr="000000"/>
                </a:solidFill>
              </a:endParaRPr>
            </a:p>
          </p:txBody>
        </p:sp>
      </p:grpSp>
      <p:sp>
        <p:nvSpPr>
          <p:cNvPr id="80" name="object 80"/>
          <p:cNvSpPr txBox="1"/>
          <p:nvPr/>
        </p:nvSpPr>
        <p:spPr>
          <a:xfrm>
            <a:off x="1996090" y="1240971"/>
            <a:ext cx="2945606" cy="217367"/>
          </a:xfrm>
          <a:prstGeom prst="rect">
            <a:avLst/>
          </a:prstGeom>
        </p:spPr>
        <p:txBody>
          <a:bodyPr vert="horz" wrap="square" lIns="0" tIns="9525" rIns="0" bIns="0" rtlCol="0">
            <a:spAutoFit/>
          </a:bodyPr>
          <a:lstStyle/>
          <a:p>
            <a:pPr marL="9525" defTabSz="685800">
              <a:spcBef>
                <a:spcPts val="75"/>
              </a:spcBef>
              <a:buClrTx/>
              <a:tabLst>
                <a:tab pos="2535555" algn="l"/>
              </a:tabLst>
            </a:pPr>
            <a:r>
              <a:rPr sz="1350" dirty="0">
                <a:solidFill>
                  <a:srgbClr val="FFFFFF"/>
                </a:solidFill>
                <a:latin typeface="Calibri"/>
                <a:cs typeface="Calibri"/>
              </a:rPr>
              <a:t>FY</a:t>
            </a:r>
            <a:r>
              <a:rPr sz="1350" spc="8" dirty="0">
                <a:solidFill>
                  <a:srgbClr val="FFFFFF"/>
                </a:solidFill>
                <a:latin typeface="Calibri"/>
                <a:cs typeface="Calibri"/>
              </a:rPr>
              <a:t> </a:t>
            </a:r>
            <a:r>
              <a:rPr sz="1350" spc="-8" dirty="0">
                <a:solidFill>
                  <a:srgbClr val="FFFFFF"/>
                </a:solidFill>
                <a:latin typeface="Calibri"/>
                <a:cs typeface="Calibri"/>
              </a:rPr>
              <a:t>22-</a:t>
            </a:r>
            <a:r>
              <a:rPr sz="1350" spc="-19" dirty="0">
                <a:solidFill>
                  <a:srgbClr val="FFFFFF"/>
                </a:solidFill>
                <a:latin typeface="Calibri"/>
                <a:cs typeface="Calibri"/>
              </a:rPr>
              <a:t>23</a:t>
            </a:r>
            <a:r>
              <a:rPr sz="1350" dirty="0">
                <a:solidFill>
                  <a:srgbClr val="FFFFFF"/>
                </a:solidFill>
                <a:latin typeface="Calibri"/>
                <a:cs typeface="Calibri"/>
              </a:rPr>
              <a:t>	</a:t>
            </a:r>
            <a:r>
              <a:rPr sz="1350" spc="-8" dirty="0">
                <a:solidFill>
                  <a:srgbClr val="FFFFFF"/>
                </a:solidFill>
                <a:latin typeface="Calibri"/>
                <a:cs typeface="Calibri"/>
              </a:rPr>
              <a:t>23-</a:t>
            </a:r>
            <a:r>
              <a:rPr sz="1350" spc="-19" dirty="0">
                <a:solidFill>
                  <a:srgbClr val="FFFFFF"/>
                </a:solidFill>
                <a:latin typeface="Calibri"/>
                <a:cs typeface="Calibri"/>
              </a:rPr>
              <a:t>24</a:t>
            </a:r>
            <a:endParaRPr sz="1350">
              <a:solidFill>
                <a:sysClr val="windowText" lastClr="000000"/>
              </a:solidFill>
              <a:latin typeface="Calibri"/>
              <a:cs typeface="Calibri"/>
            </a:endParaRPr>
          </a:p>
        </p:txBody>
      </p:sp>
      <p:grpSp>
        <p:nvGrpSpPr>
          <p:cNvPr id="81" name="object 81"/>
          <p:cNvGrpSpPr/>
          <p:nvPr/>
        </p:nvGrpSpPr>
        <p:grpSpPr>
          <a:xfrm>
            <a:off x="6234875" y="1091375"/>
            <a:ext cx="1826895" cy="548164"/>
            <a:chOff x="8313166" y="1455166"/>
            <a:chExt cx="2435860" cy="730885"/>
          </a:xfrm>
        </p:grpSpPr>
        <p:sp>
          <p:nvSpPr>
            <p:cNvPr id="82" name="object 82"/>
            <p:cNvSpPr/>
            <p:nvPr/>
          </p:nvSpPr>
          <p:spPr>
            <a:xfrm>
              <a:off x="8319516" y="1461516"/>
              <a:ext cx="2423160" cy="718185"/>
            </a:xfrm>
            <a:custGeom>
              <a:avLst/>
              <a:gdLst/>
              <a:ahLst/>
              <a:cxnLst/>
              <a:rect l="l" t="t" r="r" b="b"/>
              <a:pathLst>
                <a:path w="2423159" h="718185">
                  <a:moveTo>
                    <a:pt x="2064258" y="0"/>
                  </a:moveTo>
                  <a:lnTo>
                    <a:pt x="0" y="0"/>
                  </a:lnTo>
                  <a:lnTo>
                    <a:pt x="358902" y="358902"/>
                  </a:lnTo>
                  <a:lnTo>
                    <a:pt x="0" y="717804"/>
                  </a:lnTo>
                  <a:lnTo>
                    <a:pt x="2064258" y="717804"/>
                  </a:lnTo>
                  <a:lnTo>
                    <a:pt x="2423160" y="358902"/>
                  </a:lnTo>
                  <a:lnTo>
                    <a:pt x="2064258" y="0"/>
                  </a:lnTo>
                  <a:close/>
                </a:path>
              </a:pathLst>
            </a:custGeom>
            <a:solidFill>
              <a:srgbClr val="13485E"/>
            </a:solidFill>
          </p:spPr>
          <p:txBody>
            <a:bodyPr wrap="square" lIns="0" tIns="0" rIns="0" bIns="0" rtlCol="0"/>
            <a:lstStyle/>
            <a:p>
              <a:pPr defTabSz="685800">
                <a:buClrTx/>
              </a:pPr>
              <a:endParaRPr sz="1350">
                <a:solidFill>
                  <a:sysClr val="windowText" lastClr="000000"/>
                </a:solidFill>
              </a:endParaRPr>
            </a:p>
          </p:txBody>
        </p:sp>
        <p:sp>
          <p:nvSpPr>
            <p:cNvPr id="83" name="object 83"/>
            <p:cNvSpPr/>
            <p:nvPr/>
          </p:nvSpPr>
          <p:spPr>
            <a:xfrm>
              <a:off x="8319516" y="1461516"/>
              <a:ext cx="2423160" cy="718185"/>
            </a:xfrm>
            <a:custGeom>
              <a:avLst/>
              <a:gdLst/>
              <a:ahLst/>
              <a:cxnLst/>
              <a:rect l="l" t="t" r="r" b="b"/>
              <a:pathLst>
                <a:path w="2423159" h="718185">
                  <a:moveTo>
                    <a:pt x="0" y="0"/>
                  </a:moveTo>
                  <a:lnTo>
                    <a:pt x="2064258" y="0"/>
                  </a:lnTo>
                  <a:lnTo>
                    <a:pt x="2423160" y="358902"/>
                  </a:lnTo>
                  <a:lnTo>
                    <a:pt x="2064258" y="717804"/>
                  </a:lnTo>
                  <a:lnTo>
                    <a:pt x="0" y="717804"/>
                  </a:lnTo>
                  <a:lnTo>
                    <a:pt x="358902" y="358902"/>
                  </a:lnTo>
                  <a:lnTo>
                    <a:pt x="0" y="0"/>
                  </a:lnTo>
                  <a:close/>
                </a:path>
              </a:pathLst>
            </a:custGeom>
            <a:ln w="12700">
              <a:solidFill>
                <a:srgbClr val="0A3343"/>
              </a:solidFill>
            </a:ln>
          </p:spPr>
          <p:txBody>
            <a:bodyPr wrap="square" lIns="0" tIns="0" rIns="0" bIns="0" rtlCol="0"/>
            <a:lstStyle/>
            <a:p>
              <a:pPr defTabSz="685800">
                <a:buClrTx/>
              </a:pPr>
              <a:endParaRPr sz="1350">
                <a:solidFill>
                  <a:sysClr val="windowText" lastClr="000000"/>
                </a:solidFill>
              </a:endParaRPr>
            </a:p>
          </p:txBody>
        </p:sp>
      </p:grpSp>
      <p:sp>
        <p:nvSpPr>
          <p:cNvPr id="84" name="object 84"/>
          <p:cNvSpPr txBox="1"/>
          <p:nvPr/>
        </p:nvSpPr>
        <p:spPr>
          <a:xfrm>
            <a:off x="6938321" y="1240971"/>
            <a:ext cx="419576" cy="217367"/>
          </a:xfrm>
          <a:prstGeom prst="rect">
            <a:avLst/>
          </a:prstGeom>
        </p:spPr>
        <p:txBody>
          <a:bodyPr vert="horz" wrap="square" lIns="0" tIns="9525" rIns="0" bIns="0" rtlCol="0">
            <a:spAutoFit/>
          </a:bodyPr>
          <a:lstStyle/>
          <a:p>
            <a:pPr marL="9525" defTabSz="685800">
              <a:spcBef>
                <a:spcPts val="75"/>
              </a:spcBef>
              <a:buClrTx/>
            </a:pPr>
            <a:r>
              <a:rPr sz="1350" spc="-8" dirty="0">
                <a:solidFill>
                  <a:srgbClr val="FFFFFF"/>
                </a:solidFill>
                <a:latin typeface="Calibri"/>
                <a:cs typeface="Calibri"/>
              </a:rPr>
              <a:t>24-</a:t>
            </a:r>
            <a:r>
              <a:rPr sz="1350" spc="-19" dirty="0">
                <a:solidFill>
                  <a:srgbClr val="FFFFFF"/>
                </a:solidFill>
                <a:latin typeface="Calibri"/>
                <a:cs typeface="Calibri"/>
              </a:rPr>
              <a:t>25</a:t>
            </a:r>
            <a:endParaRPr sz="1350">
              <a:solidFill>
                <a:sysClr val="windowText" lastClr="000000"/>
              </a:solidFill>
              <a:latin typeface="Calibri"/>
              <a:cs typeface="Calibri"/>
            </a:endParaRPr>
          </a:p>
        </p:txBody>
      </p:sp>
      <p:grpSp>
        <p:nvGrpSpPr>
          <p:cNvPr id="85" name="object 85"/>
          <p:cNvGrpSpPr/>
          <p:nvPr/>
        </p:nvGrpSpPr>
        <p:grpSpPr>
          <a:xfrm>
            <a:off x="2659549" y="1777156"/>
            <a:ext cx="3238976" cy="2158841"/>
            <a:chOff x="3546064" y="2369540"/>
            <a:chExt cx="4318635" cy="2878455"/>
          </a:xfrm>
        </p:grpSpPr>
        <p:sp>
          <p:nvSpPr>
            <p:cNvPr id="86" name="object 86"/>
            <p:cNvSpPr/>
            <p:nvPr/>
          </p:nvSpPr>
          <p:spPr>
            <a:xfrm>
              <a:off x="3552414" y="2375890"/>
              <a:ext cx="384175" cy="396875"/>
            </a:xfrm>
            <a:custGeom>
              <a:avLst/>
              <a:gdLst/>
              <a:ahLst/>
              <a:cxnLst/>
              <a:rect l="l" t="t" r="r" b="b"/>
              <a:pathLst>
                <a:path w="384175" h="396875">
                  <a:moveTo>
                    <a:pt x="192049" y="0"/>
                  </a:moveTo>
                  <a:lnTo>
                    <a:pt x="148012" y="5071"/>
                  </a:lnTo>
                  <a:lnTo>
                    <a:pt x="107588" y="19519"/>
                  </a:lnTo>
                  <a:lnTo>
                    <a:pt x="71930" y="42189"/>
                  </a:lnTo>
                  <a:lnTo>
                    <a:pt x="42189" y="71930"/>
                  </a:lnTo>
                  <a:lnTo>
                    <a:pt x="19519" y="107588"/>
                  </a:lnTo>
                  <a:lnTo>
                    <a:pt x="5071" y="148012"/>
                  </a:lnTo>
                  <a:lnTo>
                    <a:pt x="0" y="192049"/>
                  </a:lnTo>
                  <a:lnTo>
                    <a:pt x="41211" y="192049"/>
                  </a:lnTo>
                  <a:lnTo>
                    <a:pt x="41660" y="180408"/>
                  </a:lnTo>
                  <a:lnTo>
                    <a:pt x="43002" y="168856"/>
                  </a:lnTo>
                  <a:lnTo>
                    <a:pt x="70148" y="103130"/>
                  </a:lnTo>
                  <a:lnTo>
                    <a:pt x="103131" y="70187"/>
                  </a:lnTo>
                  <a:lnTo>
                    <a:pt x="144162" y="48998"/>
                  </a:lnTo>
                  <a:lnTo>
                    <a:pt x="190120" y="41177"/>
                  </a:lnTo>
                  <a:lnTo>
                    <a:pt x="237883" y="48336"/>
                  </a:lnTo>
                  <a:lnTo>
                    <a:pt x="280974" y="70148"/>
                  </a:lnTo>
                  <a:lnTo>
                    <a:pt x="313921" y="103131"/>
                  </a:lnTo>
                  <a:lnTo>
                    <a:pt x="335111" y="144162"/>
                  </a:lnTo>
                  <a:lnTo>
                    <a:pt x="342934" y="190120"/>
                  </a:lnTo>
                  <a:lnTo>
                    <a:pt x="335775" y="237883"/>
                  </a:lnTo>
                  <a:lnTo>
                    <a:pt x="313961" y="280968"/>
                  </a:lnTo>
                  <a:lnTo>
                    <a:pt x="280976" y="313911"/>
                  </a:lnTo>
                  <a:lnTo>
                    <a:pt x="239943" y="335099"/>
                  </a:lnTo>
                  <a:lnTo>
                    <a:pt x="193985" y="342921"/>
                  </a:lnTo>
                  <a:lnTo>
                    <a:pt x="146227" y="335762"/>
                  </a:lnTo>
                  <a:lnTo>
                    <a:pt x="168567" y="308610"/>
                  </a:lnTo>
                  <a:lnTo>
                    <a:pt x="83108" y="324434"/>
                  </a:lnTo>
                  <a:lnTo>
                    <a:pt x="95948" y="396862"/>
                  </a:lnTo>
                  <a:lnTo>
                    <a:pt x="118503" y="369455"/>
                  </a:lnTo>
                  <a:lnTo>
                    <a:pt x="136283" y="375820"/>
                  </a:lnTo>
                  <a:lnTo>
                    <a:pt x="154557" y="380401"/>
                  </a:lnTo>
                  <a:lnTo>
                    <a:pt x="173190" y="383169"/>
                  </a:lnTo>
                  <a:lnTo>
                    <a:pt x="192049" y="384098"/>
                  </a:lnTo>
                  <a:lnTo>
                    <a:pt x="236086" y="379026"/>
                  </a:lnTo>
                  <a:lnTo>
                    <a:pt x="276512" y="364579"/>
                  </a:lnTo>
                  <a:lnTo>
                    <a:pt x="312173" y="341909"/>
                  </a:lnTo>
                  <a:lnTo>
                    <a:pt x="341916" y="312168"/>
                  </a:lnTo>
                  <a:lnTo>
                    <a:pt x="364589" y="276509"/>
                  </a:lnTo>
                  <a:lnTo>
                    <a:pt x="379038" y="236085"/>
                  </a:lnTo>
                  <a:lnTo>
                    <a:pt x="384111" y="192049"/>
                  </a:lnTo>
                  <a:lnTo>
                    <a:pt x="379038" y="148012"/>
                  </a:lnTo>
                  <a:lnTo>
                    <a:pt x="364589" y="107588"/>
                  </a:lnTo>
                  <a:lnTo>
                    <a:pt x="341916" y="71930"/>
                  </a:lnTo>
                  <a:lnTo>
                    <a:pt x="312173" y="42189"/>
                  </a:lnTo>
                  <a:lnTo>
                    <a:pt x="276512" y="19519"/>
                  </a:lnTo>
                  <a:lnTo>
                    <a:pt x="236086" y="5071"/>
                  </a:lnTo>
                  <a:lnTo>
                    <a:pt x="192049" y="0"/>
                  </a:lnTo>
                  <a:close/>
                </a:path>
              </a:pathLst>
            </a:custGeom>
            <a:solidFill>
              <a:srgbClr val="13485E"/>
            </a:solidFill>
          </p:spPr>
          <p:txBody>
            <a:bodyPr wrap="square" lIns="0" tIns="0" rIns="0" bIns="0" rtlCol="0"/>
            <a:lstStyle/>
            <a:p>
              <a:pPr defTabSz="685800">
                <a:buClrTx/>
              </a:pPr>
              <a:endParaRPr sz="1350">
                <a:solidFill>
                  <a:sysClr val="windowText" lastClr="000000"/>
                </a:solidFill>
              </a:endParaRPr>
            </a:p>
          </p:txBody>
        </p:sp>
        <p:sp>
          <p:nvSpPr>
            <p:cNvPr id="87" name="object 87"/>
            <p:cNvSpPr/>
            <p:nvPr/>
          </p:nvSpPr>
          <p:spPr>
            <a:xfrm>
              <a:off x="3552414" y="2375890"/>
              <a:ext cx="384175" cy="396875"/>
            </a:xfrm>
            <a:custGeom>
              <a:avLst/>
              <a:gdLst/>
              <a:ahLst/>
              <a:cxnLst/>
              <a:rect l="l" t="t" r="r" b="b"/>
              <a:pathLst>
                <a:path w="384175" h="396875">
                  <a:moveTo>
                    <a:pt x="0" y="192049"/>
                  </a:moveTo>
                  <a:lnTo>
                    <a:pt x="5071" y="148012"/>
                  </a:lnTo>
                  <a:lnTo>
                    <a:pt x="19519" y="107588"/>
                  </a:lnTo>
                  <a:lnTo>
                    <a:pt x="42189" y="71930"/>
                  </a:lnTo>
                  <a:lnTo>
                    <a:pt x="71930" y="42189"/>
                  </a:lnTo>
                  <a:lnTo>
                    <a:pt x="107588" y="19519"/>
                  </a:lnTo>
                  <a:lnTo>
                    <a:pt x="148012" y="5071"/>
                  </a:lnTo>
                  <a:lnTo>
                    <a:pt x="192049" y="0"/>
                  </a:lnTo>
                  <a:lnTo>
                    <a:pt x="236086" y="5071"/>
                  </a:lnTo>
                  <a:lnTo>
                    <a:pt x="276512" y="19519"/>
                  </a:lnTo>
                  <a:lnTo>
                    <a:pt x="312173" y="42189"/>
                  </a:lnTo>
                  <a:lnTo>
                    <a:pt x="341916" y="71930"/>
                  </a:lnTo>
                  <a:lnTo>
                    <a:pt x="364589" y="107588"/>
                  </a:lnTo>
                  <a:lnTo>
                    <a:pt x="379038" y="148012"/>
                  </a:lnTo>
                  <a:lnTo>
                    <a:pt x="384111" y="192049"/>
                  </a:lnTo>
                  <a:lnTo>
                    <a:pt x="379038" y="236085"/>
                  </a:lnTo>
                  <a:lnTo>
                    <a:pt x="364589" y="276509"/>
                  </a:lnTo>
                  <a:lnTo>
                    <a:pt x="341916" y="312168"/>
                  </a:lnTo>
                  <a:lnTo>
                    <a:pt x="312173" y="341909"/>
                  </a:lnTo>
                  <a:lnTo>
                    <a:pt x="276512" y="364579"/>
                  </a:lnTo>
                  <a:lnTo>
                    <a:pt x="236086" y="379026"/>
                  </a:lnTo>
                  <a:lnTo>
                    <a:pt x="192049" y="384098"/>
                  </a:lnTo>
                  <a:lnTo>
                    <a:pt x="173190" y="383169"/>
                  </a:lnTo>
                  <a:lnTo>
                    <a:pt x="154557" y="380401"/>
                  </a:lnTo>
                  <a:lnTo>
                    <a:pt x="136283" y="375820"/>
                  </a:lnTo>
                  <a:lnTo>
                    <a:pt x="118503" y="369455"/>
                  </a:lnTo>
                  <a:lnTo>
                    <a:pt x="95948" y="396862"/>
                  </a:lnTo>
                  <a:lnTo>
                    <a:pt x="83108" y="324434"/>
                  </a:lnTo>
                  <a:lnTo>
                    <a:pt x="168567" y="308610"/>
                  </a:lnTo>
                  <a:lnTo>
                    <a:pt x="146227" y="335762"/>
                  </a:lnTo>
                  <a:lnTo>
                    <a:pt x="193985" y="342921"/>
                  </a:lnTo>
                  <a:lnTo>
                    <a:pt x="239943" y="335099"/>
                  </a:lnTo>
                  <a:lnTo>
                    <a:pt x="280976" y="313911"/>
                  </a:lnTo>
                  <a:lnTo>
                    <a:pt x="313961" y="280968"/>
                  </a:lnTo>
                  <a:lnTo>
                    <a:pt x="335775" y="237883"/>
                  </a:lnTo>
                  <a:lnTo>
                    <a:pt x="342934" y="190120"/>
                  </a:lnTo>
                  <a:lnTo>
                    <a:pt x="335111" y="144162"/>
                  </a:lnTo>
                  <a:lnTo>
                    <a:pt x="313921" y="103131"/>
                  </a:lnTo>
                  <a:lnTo>
                    <a:pt x="280974" y="70148"/>
                  </a:lnTo>
                  <a:lnTo>
                    <a:pt x="237883" y="48336"/>
                  </a:lnTo>
                  <a:lnTo>
                    <a:pt x="190120" y="41177"/>
                  </a:lnTo>
                  <a:lnTo>
                    <a:pt x="144162" y="48998"/>
                  </a:lnTo>
                  <a:lnTo>
                    <a:pt x="103131" y="70187"/>
                  </a:lnTo>
                  <a:lnTo>
                    <a:pt x="70148" y="103130"/>
                  </a:lnTo>
                  <a:lnTo>
                    <a:pt x="48336" y="146215"/>
                  </a:lnTo>
                  <a:lnTo>
                    <a:pt x="41211" y="192049"/>
                  </a:lnTo>
                  <a:lnTo>
                    <a:pt x="0" y="192049"/>
                  </a:lnTo>
                  <a:close/>
                </a:path>
              </a:pathLst>
            </a:custGeom>
            <a:ln w="12700">
              <a:solidFill>
                <a:srgbClr val="13485E"/>
              </a:solidFill>
            </a:ln>
          </p:spPr>
          <p:txBody>
            <a:bodyPr wrap="square" lIns="0" tIns="0" rIns="0" bIns="0" rtlCol="0"/>
            <a:lstStyle/>
            <a:p>
              <a:pPr defTabSz="685800">
                <a:buClrTx/>
              </a:pPr>
              <a:endParaRPr sz="1350">
                <a:solidFill>
                  <a:sysClr val="windowText" lastClr="000000"/>
                </a:solidFill>
              </a:endParaRPr>
            </a:p>
          </p:txBody>
        </p:sp>
        <p:sp>
          <p:nvSpPr>
            <p:cNvPr id="88" name="object 88"/>
            <p:cNvSpPr/>
            <p:nvPr/>
          </p:nvSpPr>
          <p:spPr>
            <a:xfrm>
              <a:off x="5532091" y="2375890"/>
              <a:ext cx="384175" cy="396875"/>
            </a:xfrm>
            <a:custGeom>
              <a:avLst/>
              <a:gdLst/>
              <a:ahLst/>
              <a:cxnLst/>
              <a:rect l="l" t="t" r="r" b="b"/>
              <a:pathLst>
                <a:path w="384175" h="396875">
                  <a:moveTo>
                    <a:pt x="192049" y="0"/>
                  </a:moveTo>
                  <a:lnTo>
                    <a:pt x="148012" y="5071"/>
                  </a:lnTo>
                  <a:lnTo>
                    <a:pt x="107588" y="19519"/>
                  </a:lnTo>
                  <a:lnTo>
                    <a:pt x="71930" y="42189"/>
                  </a:lnTo>
                  <a:lnTo>
                    <a:pt x="42189" y="71930"/>
                  </a:lnTo>
                  <a:lnTo>
                    <a:pt x="19519" y="107588"/>
                  </a:lnTo>
                  <a:lnTo>
                    <a:pt x="5071" y="148012"/>
                  </a:lnTo>
                  <a:lnTo>
                    <a:pt x="0" y="192049"/>
                  </a:lnTo>
                  <a:lnTo>
                    <a:pt x="41211" y="192049"/>
                  </a:lnTo>
                  <a:lnTo>
                    <a:pt x="41660" y="180408"/>
                  </a:lnTo>
                  <a:lnTo>
                    <a:pt x="43002" y="168856"/>
                  </a:lnTo>
                  <a:lnTo>
                    <a:pt x="70148" y="103130"/>
                  </a:lnTo>
                  <a:lnTo>
                    <a:pt x="103131" y="70187"/>
                  </a:lnTo>
                  <a:lnTo>
                    <a:pt x="144162" y="48998"/>
                  </a:lnTo>
                  <a:lnTo>
                    <a:pt x="190120" y="41177"/>
                  </a:lnTo>
                  <a:lnTo>
                    <a:pt x="237883" y="48336"/>
                  </a:lnTo>
                  <a:lnTo>
                    <a:pt x="280974" y="70148"/>
                  </a:lnTo>
                  <a:lnTo>
                    <a:pt x="313921" y="103131"/>
                  </a:lnTo>
                  <a:lnTo>
                    <a:pt x="335111" y="144162"/>
                  </a:lnTo>
                  <a:lnTo>
                    <a:pt x="342934" y="190120"/>
                  </a:lnTo>
                  <a:lnTo>
                    <a:pt x="335775" y="237883"/>
                  </a:lnTo>
                  <a:lnTo>
                    <a:pt x="313961" y="280968"/>
                  </a:lnTo>
                  <a:lnTo>
                    <a:pt x="280976" y="313911"/>
                  </a:lnTo>
                  <a:lnTo>
                    <a:pt x="239943" y="335099"/>
                  </a:lnTo>
                  <a:lnTo>
                    <a:pt x="193985" y="342921"/>
                  </a:lnTo>
                  <a:lnTo>
                    <a:pt x="146227" y="335762"/>
                  </a:lnTo>
                  <a:lnTo>
                    <a:pt x="168567" y="308610"/>
                  </a:lnTo>
                  <a:lnTo>
                    <a:pt x="83108" y="324434"/>
                  </a:lnTo>
                  <a:lnTo>
                    <a:pt x="95948" y="396862"/>
                  </a:lnTo>
                  <a:lnTo>
                    <a:pt x="118503" y="369455"/>
                  </a:lnTo>
                  <a:lnTo>
                    <a:pt x="136283" y="375820"/>
                  </a:lnTo>
                  <a:lnTo>
                    <a:pt x="154557" y="380401"/>
                  </a:lnTo>
                  <a:lnTo>
                    <a:pt x="173190" y="383169"/>
                  </a:lnTo>
                  <a:lnTo>
                    <a:pt x="192049" y="384098"/>
                  </a:lnTo>
                  <a:lnTo>
                    <a:pt x="236086" y="379026"/>
                  </a:lnTo>
                  <a:lnTo>
                    <a:pt x="276512" y="364579"/>
                  </a:lnTo>
                  <a:lnTo>
                    <a:pt x="312173" y="341909"/>
                  </a:lnTo>
                  <a:lnTo>
                    <a:pt x="341916" y="312168"/>
                  </a:lnTo>
                  <a:lnTo>
                    <a:pt x="364589" y="276509"/>
                  </a:lnTo>
                  <a:lnTo>
                    <a:pt x="379038" y="236085"/>
                  </a:lnTo>
                  <a:lnTo>
                    <a:pt x="384111" y="192049"/>
                  </a:lnTo>
                  <a:lnTo>
                    <a:pt x="379038" y="148012"/>
                  </a:lnTo>
                  <a:lnTo>
                    <a:pt x="364589" y="107588"/>
                  </a:lnTo>
                  <a:lnTo>
                    <a:pt x="341916" y="71930"/>
                  </a:lnTo>
                  <a:lnTo>
                    <a:pt x="312173" y="42189"/>
                  </a:lnTo>
                  <a:lnTo>
                    <a:pt x="276512" y="19519"/>
                  </a:lnTo>
                  <a:lnTo>
                    <a:pt x="236086" y="5071"/>
                  </a:lnTo>
                  <a:lnTo>
                    <a:pt x="192049" y="0"/>
                  </a:lnTo>
                  <a:close/>
                </a:path>
              </a:pathLst>
            </a:custGeom>
            <a:solidFill>
              <a:srgbClr val="13485E"/>
            </a:solidFill>
          </p:spPr>
          <p:txBody>
            <a:bodyPr wrap="square" lIns="0" tIns="0" rIns="0" bIns="0" rtlCol="0"/>
            <a:lstStyle/>
            <a:p>
              <a:pPr defTabSz="685800">
                <a:buClrTx/>
              </a:pPr>
              <a:endParaRPr sz="1350">
                <a:solidFill>
                  <a:sysClr val="windowText" lastClr="000000"/>
                </a:solidFill>
              </a:endParaRPr>
            </a:p>
          </p:txBody>
        </p:sp>
        <p:sp>
          <p:nvSpPr>
            <p:cNvPr id="89" name="object 89"/>
            <p:cNvSpPr/>
            <p:nvPr/>
          </p:nvSpPr>
          <p:spPr>
            <a:xfrm>
              <a:off x="5532091" y="2375890"/>
              <a:ext cx="384175" cy="396875"/>
            </a:xfrm>
            <a:custGeom>
              <a:avLst/>
              <a:gdLst/>
              <a:ahLst/>
              <a:cxnLst/>
              <a:rect l="l" t="t" r="r" b="b"/>
              <a:pathLst>
                <a:path w="384175" h="396875">
                  <a:moveTo>
                    <a:pt x="0" y="192049"/>
                  </a:moveTo>
                  <a:lnTo>
                    <a:pt x="5071" y="148012"/>
                  </a:lnTo>
                  <a:lnTo>
                    <a:pt x="19519" y="107588"/>
                  </a:lnTo>
                  <a:lnTo>
                    <a:pt x="42189" y="71930"/>
                  </a:lnTo>
                  <a:lnTo>
                    <a:pt x="71930" y="42189"/>
                  </a:lnTo>
                  <a:lnTo>
                    <a:pt x="107588" y="19519"/>
                  </a:lnTo>
                  <a:lnTo>
                    <a:pt x="148012" y="5071"/>
                  </a:lnTo>
                  <a:lnTo>
                    <a:pt x="192049" y="0"/>
                  </a:lnTo>
                  <a:lnTo>
                    <a:pt x="236086" y="5071"/>
                  </a:lnTo>
                  <a:lnTo>
                    <a:pt x="276512" y="19519"/>
                  </a:lnTo>
                  <a:lnTo>
                    <a:pt x="312173" y="42189"/>
                  </a:lnTo>
                  <a:lnTo>
                    <a:pt x="341916" y="71930"/>
                  </a:lnTo>
                  <a:lnTo>
                    <a:pt x="364589" y="107588"/>
                  </a:lnTo>
                  <a:lnTo>
                    <a:pt x="379038" y="148012"/>
                  </a:lnTo>
                  <a:lnTo>
                    <a:pt x="384111" y="192049"/>
                  </a:lnTo>
                  <a:lnTo>
                    <a:pt x="379038" y="236085"/>
                  </a:lnTo>
                  <a:lnTo>
                    <a:pt x="364589" y="276509"/>
                  </a:lnTo>
                  <a:lnTo>
                    <a:pt x="341916" y="312168"/>
                  </a:lnTo>
                  <a:lnTo>
                    <a:pt x="312173" y="341909"/>
                  </a:lnTo>
                  <a:lnTo>
                    <a:pt x="276512" y="364579"/>
                  </a:lnTo>
                  <a:lnTo>
                    <a:pt x="236086" y="379026"/>
                  </a:lnTo>
                  <a:lnTo>
                    <a:pt x="192049" y="384098"/>
                  </a:lnTo>
                  <a:lnTo>
                    <a:pt x="173190" y="383169"/>
                  </a:lnTo>
                  <a:lnTo>
                    <a:pt x="154557" y="380401"/>
                  </a:lnTo>
                  <a:lnTo>
                    <a:pt x="136283" y="375820"/>
                  </a:lnTo>
                  <a:lnTo>
                    <a:pt x="118503" y="369455"/>
                  </a:lnTo>
                  <a:lnTo>
                    <a:pt x="95948" y="396862"/>
                  </a:lnTo>
                  <a:lnTo>
                    <a:pt x="83108" y="324434"/>
                  </a:lnTo>
                  <a:lnTo>
                    <a:pt x="168567" y="308610"/>
                  </a:lnTo>
                  <a:lnTo>
                    <a:pt x="146227" y="335762"/>
                  </a:lnTo>
                  <a:lnTo>
                    <a:pt x="193985" y="342921"/>
                  </a:lnTo>
                  <a:lnTo>
                    <a:pt x="239943" y="335099"/>
                  </a:lnTo>
                  <a:lnTo>
                    <a:pt x="280976" y="313911"/>
                  </a:lnTo>
                  <a:lnTo>
                    <a:pt x="313961" y="280968"/>
                  </a:lnTo>
                  <a:lnTo>
                    <a:pt x="335775" y="237883"/>
                  </a:lnTo>
                  <a:lnTo>
                    <a:pt x="342934" y="190120"/>
                  </a:lnTo>
                  <a:lnTo>
                    <a:pt x="335111" y="144162"/>
                  </a:lnTo>
                  <a:lnTo>
                    <a:pt x="313921" y="103131"/>
                  </a:lnTo>
                  <a:lnTo>
                    <a:pt x="280974" y="70148"/>
                  </a:lnTo>
                  <a:lnTo>
                    <a:pt x="237883" y="48336"/>
                  </a:lnTo>
                  <a:lnTo>
                    <a:pt x="190120" y="41177"/>
                  </a:lnTo>
                  <a:lnTo>
                    <a:pt x="144162" y="48998"/>
                  </a:lnTo>
                  <a:lnTo>
                    <a:pt x="103131" y="70187"/>
                  </a:lnTo>
                  <a:lnTo>
                    <a:pt x="70148" y="103130"/>
                  </a:lnTo>
                  <a:lnTo>
                    <a:pt x="48336" y="146215"/>
                  </a:lnTo>
                  <a:lnTo>
                    <a:pt x="41211" y="192049"/>
                  </a:lnTo>
                  <a:lnTo>
                    <a:pt x="0" y="192049"/>
                  </a:lnTo>
                  <a:close/>
                </a:path>
              </a:pathLst>
            </a:custGeom>
            <a:ln w="12700">
              <a:solidFill>
                <a:srgbClr val="13485E"/>
              </a:solidFill>
            </a:ln>
          </p:spPr>
          <p:txBody>
            <a:bodyPr wrap="square" lIns="0" tIns="0" rIns="0" bIns="0" rtlCol="0"/>
            <a:lstStyle/>
            <a:p>
              <a:pPr defTabSz="685800">
                <a:buClrTx/>
              </a:pPr>
              <a:endParaRPr sz="1350">
                <a:solidFill>
                  <a:sysClr val="windowText" lastClr="000000"/>
                </a:solidFill>
              </a:endParaRPr>
            </a:p>
          </p:txBody>
        </p:sp>
        <p:sp>
          <p:nvSpPr>
            <p:cNvPr id="90" name="object 90"/>
            <p:cNvSpPr/>
            <p:nvPr/>
          </p:nvSpPr>
          <p:spPr>
            <a:xfrm>
              <a:off x="7473667" y="2375890"/>
              <a:ext cx="384175" cy="396875"/>
            </a:xfrm>
            <a:custGeom>
              <a:avLst/>
              <a:gdLst/>
              <a:ahLst/>
              <a:cxnLst/>
              <a:rect l="l" t="t" r="r" b="b"/>
              <a:pathLst>
                <a:path w="384175" h="396875">
                  <a:moveTo>
                    <a:pt x="192049" y="0"/>
                  </a:moveTo>
                  <a:lnTo>
                    <a:pt x="148016" y="5071"/>
                  </a:lnTo>
                  <a:lnTo>
                    <a:pt x="107594" y="19519"/>
                  </a:lnTo>
                  <a:lnTo>
                    <a:pt x="71935" y="42189"/>
                  </a:lnTo>
                  <a:lnTo>
                    <a:pt x="42193" y="71930"/>
                  </a:lnTo>
                  <a:lnTo>
                    <a:pt x="19521" y="107588"/>
                  </a:lnTo>
                  <a:lnTo>
                    <a:pt x="5072" y="148012"/>
                  </a:lnTo>
                  <a:lnTo>
                    <a:pt x="0" y="192049"/>
                  </a:lnTo>
                  <a:lnTo>
                    <a:pt x="41211" y="192049"/>
                  </a:lnTo>
                  <a:lnTo>
                    <a:pt x="41660" y="180408"/>
                  </a:lnTo>
                  <a:lnTo>
                    <a:pt x="43002" y="168856"/>
                  </a:lnTo>
                  <a:lnTo>
                    <a:pt x="70148" y="103130"/>
                  </a:lnTo>
                  <a:lnTo>
                    <a:pt x="103131" y="70187"/>
                  </a:lnTo>
                  <a:lnTo>
                    <a:pt x="144162" y="48998"/>
                  </a:lnTo>
                  <a:lnTo>
                    <a:pt x="190120" y="41177"/>
                  </a:lnTo>
                  <a:lnTo>
                    <a:pt x="237883" y="48336"/>
                  </a:lnTo>
                  <a:lnTo>
                    <a:pt x="280974" y="70148"/>
                  </a:lnTo>
                  <a:lnTo>
                    <a:pt x="313921" y="103131"/>
                  </a:lnTo>
                  <a:lnTo>
                    <a:pt x="335111" y="144162"/>
                  </a:lnTo>
                  <a:lnTo>
                    <a:pt x="342934" y="190120"/>
                  </a:lnTo>
                  <a:lnTo>
                    <a:pt x="335775" y="237883"/>
                  </a:lnTo>
                  <a:lnTo>
                    <a:pt x="313956" y="280968"/>
                  </a:lnTo>
                  <a:lnTo>
                    <a:pt x="280971" y="313911"/>
                  </a:lnTo>
                  <a:lnTo>
                    <a:pt x="239939" y="335099"/>
                  </a:lnTo>
                  <a:lnTo>
                    <a:pt x="193984" y="342921"/>
                  </a:lnTo>
                  <a:lnTo>
                    <a:pt x="146227" y="335762"/>
                  </a:lnTo>
                  <a:lnTo>
                    <a:pt x="168567" y="308610"/>
                  </a:lnTo>
                  <a:lnTo>
                    <a:pt x="83108" y="324434"/>
                  </a:lnTo>
                  <a:lnTo>
                    <a:pt x="95948" y="396862"/>
                  </a:lnTo>
                  <a:lnTo>
                    <a:pt x="118503" y="369455"/>
                  </a:lnTo>
                  <a:lnTo>
                    <a:pt x="136283" y="375820"/>
                  </a:lnTo>
                  <a:lnTo>
                    <a:pt x="154557" y="380401"/>
                  </a:lnTo>
                  <a:lnTo>
                    <a:pt x="173190" y="383169"/>
                  </a:lnTo>
                  <a:lnTo>
                    <a:pt x="192049" y="384098"/>
                  </a:lnTo>
                  <a:lnTo>
                    <a:pt x="236086" y="379026"/>
                  </a:lnTo>
                  <a:lnTo>
                    <a:pt x="276512" y="364579"/>
                  </a:lnTo>
                  <a:lnTo>
                    <a:pt x="312173" y="341909"/>
                  </a:lnTo>
                  <a:lnTo>
                    <a:pt x="341916" y="312168"/>
                  </a:lnTo>
                  <a:lnTo>
                    <a:pt x="364589" y="276509"/>
                  </a:lnTo>
                  <a:lnTo>
                    <a:pt x="379038" y="236085"/>
                  </a:lnTo>
                  <a:lnTo>
                    <a:pt x="384111" y="192049"/>
                  </a:lnTo>
                  <a:lnTo>
                    <a:pt x="379038" y="148012"/>
                  </a:lnTo>
                  <a:lnTo>
                    <a:pt x="364589" y="107588"/>
                  </a:lnTo>
                  <a:lnTo>
                    <a:pt x="341916" y="71930"/>
                  </a:lnTo>
                  <a:lnTo>
                    <a:pt x="312173" y="42189"/>
                  </a:lnTo>
                  <a:lnTo>
                    <a:pt x="276512" y="19519"/>
                  </a:lnTo>
                  <a:lnTo>
                    <a:pt x="236086" y="5071"/>
                  </a:lnTo>
                  <a:lnTo>
                    <a:pt x="192049" y="0"/>
                  </a:lnTo>
                  <a:close/>
                </a:path>
              </a:pathLst>
            </a:custGeom>
            <a:solidFill>
              <a:srgbClr val="13485E"/>
            </a:solidFill>
          </p:spPr>
          <p:txBody>
            <a:bodyPr wrap="square" lIns="0" tIns="0" rIns="0" bIns="0" rtlCol="0"/>
            <a:lstStyle/>
            <a:p>
              <a:pPr defTabSz="685800">
                <a:buClrTx/>
              </a:pPr>
              <a:endParaRPr sz="1350">
                <a:solidFill>
                  <a:sysClr val="windowText" lastClr="000000"/>
                </a:solidFill>
              </a:endParaRPr>
            </a:p>
          </p:txBody>
        </p:sp>
        <p:sp>
          <p:nvSpPr>
            <p:cNvPr id="91" name="object 91"/>
            <p:cNvSpPr/>
            <p:nvPr/>
          </p:nvSpPr>
          <p:spPr>
            <a:xfrm>
              <a:off x="7473667" y="2375890"/>
              <a:ext cx="384175" cy="396875"/>
            </a:xfrm>
            <a:custGeom>
              <a:avLst/>
              <a:gdLst/>
              <a:ahLst/>
              <a:cxnLst/>
              <a:rect l="l" t="t" r="r" b="b"/>
              <a:pathLst>
                <a:path w="384175" h="396875">
                  <a:moveTo>
                    <a:pt x="0" y="192049"/>
                  </a:moveTo>
                  <a:lnTo>
                    <a:pt x="5072" y="148012"/>
                  </a:lnTo>
                  <a:lnTo>
                    <a:pt x="19521" y="107588"/>
                  </a:lnTo>
                  <a:lnTo>
                    <a:pt x="42193" y="71930"/>
                  </a:lnTo>
                  <a:lnTo>
                    <a:pt x="71935" y="42189"/>
                  </a:lnTo>
                  <a:lnTo>
                    <a:pt x="107594" y="19519"/>
                  </a:lnTo>
                  <a:lnTo>
                    <a:pt x="148016" y="5071"/>
                  </a:lnTo>
                  <a:lnTo>
                    <a:pt x="192049" y="0"/>
                  </a:lnTo>
                  <a:lnTo>
                    <a:pt x="236086" y="5071"/>
                  </a:lnTo>
                  <a:lnTo>
                    <a:pt x="276512" y="19519"/>
                  </a:lnTo>
                  <a:lnTo>
                    <a:pt x="312173" y="42189"/>
                  </a:lnTo>
                  <a:lnTo>
                    <a:pt x="341916" y="71930"/>
                  </a:lnTo>
                  <a:lnTo>
                    <a:pt x="364589" y="107588"/>
                  </a:lnTo>
                  <a:lnTo>
                    <a:pt x="379038" y="148012"/>
                  </a:lnTo>
                  <a:lnTo>
                    <a:pt x="384111" y="192049"/>
                  </a:lnTo>
                  <a:lnTo>
                    <a:pt x="379038" y="236085"/>
                  </a:lnTo>
                  <a:lnTo>
                    <a:pt x="364589" y="276509"/>
                  </a:lnTo>
                  <a:lnTo>
                    <a:pt x="341916" y="312168"/>
                  </a:lnTo>
                  <a:lnTo>
                    <a:pt x="312173" y="341909"/>
                  </a:lnTo>
                  <a:lnTo>
                    <a:pt x="276512" y="364579"/>
                  </a:lnTo>
                  <a:lnTo>
                    <a:pt x="236086" y="379026"/>
                  </a:lnTo>
                  <a:lnTo>
                    <a:pt x="192049" y="384098"/>
                  </a:lnTo>
                  <a:lnTo>
                    <a:pt x="173190" y="383169"/>
                  </a:lnTo>
                  <a:lnTo>
                    <a:pt x="154557" y="380401"/>
                  </a:lnTo>
                  <a:lnTo>
                    <a:pt x="136283" y="375820"/>
                  </a:lnTo>
                  <a:lnTo>
                    <a:pt x="118503" y="369455"/>
                  </a:lnTo>
                  <a:lnTo>
                    <a:pt x="95948" y="396862"/>
                  </a:lnTo>
                  <a:lnTo>
                    <a:pt x="83108" y="324434"/>
                  </a:lnTo>
                  <a:lnTo>
                    <a:pt x="168567" y="308610"/>
                  </a:lnTo>
                  <a:lnTo>
                    <a:pt x="146227" y="335762"/>
                  </a:lnTo>
                  <a:lnTo>
                    <a:pt x="193984" y="342921"/>
                  </a:lnTo>
                  <a:lnTo>
                    <a:pt x="239939" y="335099"/>
                  </a:lnTo>
                  <a:lnTo>
                    <a:pt x="280971" y="313911"/>
                  </a:lnTo>
                  <a:lnTo>
                    <a:pt x="313956" y="280968"/>
                  </a:lnTo>
                  <a:lnTo>
                    <a:pt x="335775" y="237883"/>
                  </a:lnTo>
                  <a:lnTo>
                    <a:pt x="342934" y="190120"/>
                  </a:lnTo>
                  <a:lnTo>
                    <a:pt x="335111" y="144162"/>
                  </a:lnTo>
                  <a:lnTo>
                    <a:pt x="313921" y="103131"/>
                  </a:lnTo>
                  <a:lnTo>
                    <a:pt x="280974" y="70148"/>
                  </a:lnTo>
                  <a:lnTo>
                    <a:pt x="237883" y="48336"/>
                  </a:lnTo>
                  <a:lnTo>
                    <a:pt x="190120" y="41177"/>
                  </a:lnTo>
                  <a:lnTo>
                    <a:pt x="144162" y="48998"/>
                  </a:lnTo>
                  <a:lnTo>
                    <a:pt x="103131" y="70187"/>
                  </a:lnTo>
                  <a:lnTo>
                    <a:pt x="70148" y="103130"/>
                  </a:lnTo>
                  <a:lnTo>
                    <a:pt x="48336" y="146215"/>
                  </a:lnTo>
                  <a:lnTo>
                    <a:pt x="41211" y="192049"/>
                  </a:lnTo>
                  <a:lnTo>
                    <a:pt x="0" y="192049"/>
                  </a:lnTo>
                  <a:close/>
                </a:path>
              </a:pathLst>
            </a:custGeom>
            <a:ln w="12700">
              <a:solidFill>
                <a:srgbClr val="13485E"/>
              </a:solidFill>
            </a:ln>
          </p:spPr>
          <p:txBody>
            <a:bodyPr wrap="square" lIns="0" tIns="0" rIns="0" bIns="0" rtlCol="0"/>
            <a:lstStyle/>
            <a:p>
              <a:pPr defTabSz="685800">
                <a:buClrTx/>
              </a:pPr>
              <a:endParaRPr sz="1350">
                <a:solidFill>
                  <a:sysClr val="windowText" lastClr="000000"/>
                </a:solidFill>
              </a:endParaRPr>
            </a:p>
          </p:txBody>
        </p:sp>
        <p:sp>
          <p:nvSpPr>
            <p:cNvPr id="92" name="object 92"/>
            <p:cNvSpPr/>
            <p:nvPr/>
          </p:nvSpPr>
          <p:spPr>
            <a:xfrm>
              <a:off x="5532091" y="4844770"/>
              <a:ext cx="384175" cy="396875"/>
            </a:xfrm>
            <a:custGeom>
              <a:avLst/>
              <a:gdLst/>
              <a:ahLst/>
              <a:cxnLst/>
              <a:rect l="l" t="t" r="r" b="b"/>
              <a:pathLst>
                <a:path w="384175" h="396875">
                  <a:moveTo>
                    <a:pt x="192049" y="0"/>
                  </a:moveTo>
                  <a:lnTo>
                    <a:pt x="148012" y="5071"/>
                  </a:lnTo>
                  <a:lnTo>
                    <a:pt x="107588" y="19519"/>
                  </a:lnTo>
                  <a:lnTo>
                    <a:pt x="71930" y="42189"/>
                  </a:lnTo>
                  <a:lnTo>
                    <a:pt x="42189" y="71930"/>
                  </a:lnTo>
                  <a:lnTo>
                    <a:pt x="19519" y="107588"/>
                  </a:lnTo>
                  <a:lnTo>
                    <a:pt x="5071" y="148012"/>
                  </a:lnTo>
                  <a:lnTo>
                    <a:pt x="0" y="192049"/>
                  </a:lnTo>
                  <a:lnTo>
                    <a:pt x="41211" y="192049"/>
                  </a:lnTo>
                  <a:lnTo>
                    <a:pt x="41660" y="180408"/>
                  </a:lnTo>
                  <a:lnTo>
                    <a:pt x="43002" y="168856"/>
                  </a:lnTo>
                  <a:lnTo>
                    <a:pt x="70148" y="103130"/>
                  </a:lnTo>
                  <a:lnTo>
                    <a:pt x="103131" y="70187"/>
                  </a:lnTo>
                  <a:lnTo>
                    <a:pt x="144162" y="48998"/>
                  </a:lnTo>
                  <a:lnTo>
                    <a:pt x="190120" y="41177"/>
                  </a:lnTo>
                  <a:lnTo>
                    <a:pt x="237883" y="48336"/>
                  </a:lnTo>
                  <a:lnTo>
                    <a:pt x="280974" y="70148"/>
                  </a:lnTo>
                  <a:lnTo>
                    <a:pt x="313921" y="103131"/>
                  </a:lnTo>
                  <a:lnTo>
                    <a:pt x="335111" y="144162"/>
                  </a:lnTo>
                  <a:lnTo>
                    <a:pt x="342934" y="190120"/>
                  </a:lnTo>
                  <a:lnTo>
                    <a:pt x="335775" y="237883"/>
                  </a:lnTo>
                  <a:lnTo>
                    <a:pt x="313961" y="280968"/>
                  </a:lnTo>
                  <a:lnTo>
                    <a:pt x="280976" y="313911"/>
                  </a:lnTo>
                  <a:lnTo>
                    <a:pt x="239943" y="335099"/>
                  </a:lnTo>
                  <a:lnTo>
                    <a:pt x="193985" y="342921"/>
                  </a:lnTo>
                  <a:lnTo>
                    <a:pt x="146227" y="335762"/>
                  </a:lnTo>
                  <a:lnTo>
                    <a:pt x="168567" y="308609"/>
                  </a:lnTo>
                  <a:lnTo>
                    <a:pt x="83108" y="324434"/>
                  </a:lnTo>
                  <a:lnTo>
                    <a:pt x="95948" y="396862"/>
                  </a:lnTo>
                  <a:lnTo>
                    <a:pt x="118503" y="369455"/>
                  </a:lnTo>
                  <a:lnTo>
                    <a:pt x="136283" y="375820"/>
                  </a:lnTo>
                  <a:lnTo>
                    <a:pt x="154557" y="380401"/>
                  </a:lnTo>
                  <a:lnTo>
                    <a:pt x="173190" y="383169"/>
                  </a:lnTo>
                  <a:lnTo>
                    <a:pt x="192049" y="384098"/>
                  </a:lnTo>
                  <a:lnTo>
                    <a:pt x="236086" y="379026"/>
                  </a:lnTo>
                  <a:lnTo>
                    <a:pt x="276512" y="364579"/>
                  </a:lnTo>
                  <a:lnTo>
                    <a:pt x="312173" y="341909"/>
                  </a:lnTo>
                  <a:lnTo>
                    <a:pt x="341916" y="312168"/>
                  </a:lnTo>
                  <a:lnTo>
                    <a:pt x="364589" y="276509"/>
                  </a:lnTo>
                  <a:lnTo>
                    <a:pt x="379038" y="236085"/>
                  </a:lnTo>
                  <a:lnTo>
                    <a:pt x="384111" y="192049"/>
                  </a:lnTo>
                  <a:lnTo>
                    <a:pt x="379038" y="148012"/>
                  </a:lnTo>
                  <a:lnTo>
                    <a:pt x="364589" y="107588"/>
                  </a:lnTo>
                  <a:lnTo>
                    <a:pt x="341916" y="71930"/>
                  </a:lnTo>
                  <a:lnTo>
                    <a:pt x="312173" y="42189"/>
                  </a:lnTo>
                  <a:lnTo>
                    <a:pt x="276512" y="19519"/>
                  </a:lnTo>
                  <a:lnTo>
                    <a:pt x="236086" y="5071"/>
                  </a:lnTo>
                  <a:lnTo>
                    <a:pt x="192049" y="0"/>
                  </a:lnTo>
                  <a:close/>
                </a:path>
              </a:pathLst>
            </a:custGeom>
            <a:solidFill>
              <a:srgbClr val="13485E"/>
            </a:solidFill>
          </p:spPr>
          <p:txBody>
            <a:bodyPr wrap="square" lIns="0" tIns="0" rIns="0" bIns="0" rtlCol="0"/>
            <a:lstStyle/>
            <a:p>
              <a:pPr defTabSz="685800">
                <a:buClrTx/>
              </a:pPr>
              <a:endParaRPr sz="1350">
                <a:solidFill>
                  <a:sysClr val="windowText" lastClr="000000"/>
                </a:solidFill>
              </a:endParaRPr>
            </a:p>
          </p:txBody>
        </p:sp>
        <p:sp>
          <p:nvSpPr>
            <p:cNvPr id="93" name="object 93"/>
            <p:cNvSpPr/>
            <p:nvPr/>
          </p:nvSpPr>
          <p:spPr>
            <a:xfrm>
              <a:off x="5532091" y="4844770"/>
              <a:ext cx="384175" cy="396875"/>
            </a:xfrm>
            <a:custGeom>
              <a:avLst/>
              <a:gdLst/>
              <a:ahLst/>
              <a:cxnLst/>
              <a:rect l="l" t="t" r="r" b="b"/>
              <a:pathLst>
                <a:path w="384175" h="396875">
                  <a:moveTo>
                    <a:pt x="0" y="192049"/>
                  </a:moveTo>
                  <a:lnTo>
                    <a:pt x="5071" y="148012"/>
                  </a:lnTo>
                  <a:lnTo>
                    <a:pt x="19519" y="107588"/>
                  </a:lnTo>
                  <a:lnTo>
                    <a:pt x="42189" y="71930"/>
                  </a:lnTo>
                  <a:lnTo>
                    <a:pt x="71930" y="42189"/>
                  </a:lnTo>
                  <a:lnTo>
                    <a:pt x="107588" y="19519"/>
                  </a:lnTo>
                  <a:lnTo>
                    <a:pt x="148012" y="5071"/>
                  </a:lnTo>
                  <a:lnTo>
                    <a:pt x="192049" y="0"/>
                  </a:lnTo>
                  <a:lnTo>
                    <a:pt x="236086" y="5071"/>
                  </a:lnTo>
                  <a:lnTo>
                    <a:pt x="276512" y="19519"/>
                  </a:lnTo>
                  <a:lnTo>
                    <a:pt x="312173" y="42189"/>
                  </a:lnTo>
                  <a:lnTo>
                    <a:pt x="341916" y="71930"/>
                  </a:lnTo>
                  <a:lnTo>
                    <a:pt x="364589" y="107588"/>
                  </a:lnTo>
                  <a:lnTo>
                    <a:pt x="379038" y="148012"/>
                  </a:lnTo>
                  <a:lnTo>
                    <a:pt x="384111" y="192049"/>
                  </a:lnTo>
                  <a:lnTo>
                    <a:pt x="379038" y="236085"/>
                  </a:lnTo>
                  <a:lnTo>
                    <a:pt x="364589" y="276509"/>
                  </a:lnTo>
                  <a:lnTo>
                    <a:pt x="341916" y="312168"/>
                  </a:lnTo>
                  <a:lnTo>
                    <a:pt x="312173" y="341909"/>
                  </a:lnTo>
                  <a:lnTo>
                    <a:pt x="276512" y="364579"/>
                  </a:lnTo>
                  <a:lnTo>
                    <a:pt x="236086" y="379026"/>
                  </a:lnTo>
                  <a:lnTo>
                    <a:pt x="192049" y="384098"/>
                  </a:lnTo>
                  <a:lnTo>
                    <a:pt x="173190" y="383169"/>
                  </a:lnTo>
                  <a:lnTo>
                    <a:pt x="154557" y="380401"/>
                  </a:lnTo>
                  <a:lnTo>
                    <a:pt x="136283" y="375820"/>
                  </a:lnTo>
                  <a:lnTo>
                    <a:pt x="118503" y="369455"/>
                  </a:lnTo>
                  <a:lnTo>
                    <a:pt x="95948" y="396862"/>
                  </a:lnTo>
                  <a:lnTo>
                    <a:pt x="83108" y="324434"/>
                  </a:lnTo>
                  <a:lnTo>
                    <a:pt x="168567" y="308609"/>
                  </a:lnTo>
                  <a:lnTo>
                    <a:pt x="146227" y="335762"/>
                  </a:lnTo>
                  <a:lnTo>
                    <a:pt x="193985" y="342921"/>
                  </a:lnTo>
                  <a:lnTo>
                    <a:pt x="239943" y="335099"/>
                  </a:lnTo>
                  <a:lnTo>
                    <a:pt x="280976" y="313911"/>
                  </a:lnTo>
                  <a:lnTo>
                    <a:pt x="313961" y="280968"/>
                  </a:lnTo>
                  <a:lnTo>
                    <a:pt x="335775" y="237883"/>
                  </a:lnTo>
                  <a:lnTo>
                    <a:pt x="342934" y="190120"/>
                  </a:lnTo>
                  <a:lnTo>
                    <a:pt x="335111" y="144162"/>
                  </a:lnTo>
                  <a:lnTo>
                    <a:pt x="313921" y="103131"/>
                  </a:lnTo>
                  <a:lnTo>
                    <a:pt x="280974" y="70148"/>
                  </a:lnTo>
                  <a:lnTo>
                    <a:pt x="237883" y="48336"/>
                  </a:lnTo>
                  <a:lnTo>
                    <a:pt x="190120" y="41177"/>
                  </a:lnTo>
                  <a:lnTo>
                    <a:pt x="144162" y="48998"/>
                  </a:lnTo>
                  <a:lnTo>
                    <a:pt x="103131" y="70187"/>
                  </a:lnTo>
                  <a:lnTo>
                    <a:pt x="70148" y="103130"/>
                  </a:lnTo>
                  <a:lnTo>
                    <a:pt x="48336" y="146215"/>
                  </a:lnTo>
                  <a:lnTo>
                    <a:pt x="41211" y="192049"/>
                  </a:lnTo>
                  <a:lnTo>
                    <a:pt x="0" y="192049"/>
                  </a:lnTo>
                  <a:close/>
                </a:path>
              </a:pathLst>
            </a:custGeom>
            <a:ln w="12700">
              <a:solidFill>
                <a:srgbClr val="13485E"/>
              </a:solidFill>
            </a:ln>
          </p:spPr>
          <p:txBody>
            <a:bodyPr wrap="square" lIns="0" tIns="0" rIns="0" bIns="0" rtlCol="0"/>
            <a:lstStyle/>
            <a:p>
              <a:pPr defTabSz="685800">
                <a:buClrTx/>
              </a:pPr>
              <a:endParaRPr sz="1350">
                <a:solidFill>
                  <a:sysClr val="windowText" lastClr="000000"/>
                </a:solidFill>
              </a:endParaRPr>
            </a:p>
          </p:txBody>
        </p:sp>
      </p:grpSp>
      <p:grpSp>
        <p:nvGrpSpPr>
          <p:cNvPr id="94" name="object 94"/>
          <p:cNvGrpSpPr/>
          <p:nvPr/>
        </p:nvGrpSpPr>
        <p:grpSpPr>
          <a:xfrm>
            <a:off x="1463992" y="4808411"/>
            <a:ext cx="243840" cy="183356"/>
            <a:chOff x="1951989" y="6411214"/>
            <a:chExt cx="325120" cy="244475"/>
          </a:xfrm>
        </p:grpSpPr>
        <p:sp>
          <p:nvSpPr>
            <p:cNvPr id="95" name="object 95"/>
            <p:cNvSpPr/>
            <p:nvPr/>
          </p:nvSpPr>
          <p:spPr>
            <a:xfrm>
              <a:off x="1958339" y="6417564"/>
              <a:ext cx="312420" cy="231775"/>
            </a:xfrm>
            <a:custGeom>
              <a:avLst/>
              <a:gdLst/>
              <a:ahLst/>
              <a:cxnLst/>
              <a:rect l="l" t="t" r="r" b="b"/>
              <a:pathLst>
                <a:path w="312419" h="231775">
                  <a:moveTo>
                    <a:pt x="312419" y="0"/>
                  </a:moveTo>
                  <a:lnTo>
                    <a:pt x="0" y="0"/>
                  </a:lnTo>
                  <a:lnTo>
                    <a:pt x="0" y="231648"/>
                  </a:lnTo>
                  <a:lnTo>
                    <a:pt x="312419" y="231648"/>
                  </a:lnTo>
                  <a:lnTo>
                    <a:pt x="312419" y="0"/>
                  </a:lnTo>
                  <a:close/>
                </a:path>
              </a:pathLst>
            </a:custGeom>
            <a:solidFill>
              <a:srgbClr val="00AD1F"/>
            </a:solidFill>
          </p:spPr>
          <p:txBody>
            <a:bodyPr wrap="square" lIns="0" tIns="0" rIns="0" bIns="0" rtlCol="0"/>
            <a:lstStyle/>
            <a:p>
              <a:pPr defTabSz="685800">
                <a:buClrTx/>
              </a:pPr>
              <a:endParaRPr sz="1350">
                <a:solidFill>
                  <a:sysClr val="windowText" lastClr="000000"/>
                </a:solidFill>
              </a:endParaRPr>
            </a:p>
          </p:txBody>
        </p:sp>
        <p:sp>
          <p:nvSpPr>
            <p:cNvPr id="96" name="object 96"/>
            <p:cNvSpPr/>
            <p:nvPr/>
          </p:nvSpPr>
          <p:spPr>
            <a:xfrm>
              <a:off x="1958339" y="6417564"/>
              <a:ext cx="312420" cy="231775"/>
            </a:xfrm>
            <a:custGeom>
              <a:avLst/>
              <a:gdLst/>
              <a:ahLst/>
              <a:cxnLst/>
              <a:rect l="l" t="t" r="r" b="b"/>
              <a:pathLst>
                <a:path w="312419" h="231775">
                  <a:moveTo>
                    <a:pt x="0" y="0"/>
                  </a:moveTo>
                  <a:lnTo>
                    <a:pt x="312419" y="0"/>
                  </a:lnTo>
                  <a:lnTo>
                    <a:pt x="312419" y="231648"/>
                  </a:lnTo>
                  <a:lnTo>
                    <a:pt x="0" y="231648"/>
                  </a:lnTo>
                  <a:lnTo>
                    <a:pt x="0" y="0"/>
                  </a:lnTo>
                  <a:close/>
                </a:path>
              </a:pathLst>
            </a:custGeom>
            <a:ln w="12700">
              <a:solidFill>
                <a:srgbClr val="585858"/>
              </a:solidFill>
            </a:ln>
          </p:spPr>
          <p:txBody>
            <a:bodyPr wrap="square" lIns="0" tIns="0" rIns="0" bIns="0" rtlCol="0"/>
            <a:lstStyle/>
            <a:p>
              <a:pPr defTabSz="685800">
                <a:buClrTx/>
              </a:pPr>
              <a:endParaRPr sz="1350">
                <a:solidFill>
                  <a:sysClr val="windowText" lastClr="000000"/>
                </a:solidFill>
              </a:endParaRPr>
            </a:p>
          </p:txBody>
        </p:sp>
      </p:grpSp>
      <p:grpSp>
        <p:nvGrpSpPr>
          <p:cNvPr id="97" name="object 97"/>
          <p:cNvGrpSpPr/>
          <p:nvPr/>
        </p:nvGrpSpPr>
        <p:grpSpPr>
          <a:xfrm>
            <a:off x="2987612" y="4808411"/>
            <a:ext cx="243840" cy="183356"/>
            <a:chOff x="3983482" y="6411214"/>
            <a:chExt cx="325120" cy="244475"/>
          </a:xfrm>
        </p:grpSpPr>
        <p:sp>
          <p:nvSpPr>
            <p:cNvPr id="98" name="object 98"/>
            <p:cNvSpPr/>
            <p:nvPr/>
          </p:nvSpPr>
          <p:spPr>
            <a:xfrm>
              <a:off x="3989832" y="6417564"/>
              <a:ext cx="312420" cy="231775"/>
            </a:xfrm>
            <a:custGeom>
              <a:avLst/>
              <a:gdLst/>
              <a:ahLst/>
              <a:cxnLst/>
              <a:rect l="l" t="t" r="r" b="b"/>
              <a:pathLst>
                <a:path w="312420" h="231775">
                  <a:moveTo>
                    <a:pt x="312420" y="0"/>
                  </a:moveTo>
                  <a:lnTo>
                    <a:pt x="0" y="0"/>
                  </a:lnTo>
                  <a:lnTo>
                    <a:pt x="0" y="231648"/>
                  </a:lnTo>
                  <a:lnTo>
                    <a:pt x="312420" y="231648"/>
                  </a:lnTo>
                  <a:lnTo>
                    <a:pt x="312420" y="0"/>
                  </a:lnTo>
                  <a:close/>
                </a:path>
              </a:pathLst>
            </a:custGeom>
            <a:solidFill>
              <a:srgbClr val="39BCDE"/>
            </a:solidFill>
          </p:spPr>
          <p:txBody>
            <a:bodyPr wrap="square" lIns="0" tIns="0" rIns="0" bIns="0" rtlCol="0"/>
            <a:lstStyle/>
            <a:p>
              <a:pPr defTabSz="685800">
                <a:buClrTx/>
              </a:pPr>
              <a:endParaRPr sz="1350">
                <a:solidFill>
                  <a:sysClr val="windowText" lastClr="000000"/>
                </a:solidFill>
              </a:endParaRPr>
            </a:p>
          </p:txBody>
        </p:sp>
        <p:sp>
          <p:nvSpPr>
            <p:cNvPr id="99" name="object 99"/>
            <p:cNvSpPr/>
            <p:nvPr/>
          </p:nvSpPr>
          <p:spPr>
            <a:xfrm>
              <a:off x="3989832" y="6417564"/>
              <a:ext cx="312420" cy="231775"/>
            </a:xfrm>
            <a:custGeom>
              <a:avLst/>
              <a:gdLst/>
              <a:ahLst/>
              <a:cxnLst/>
              <a:rect l="l" t="t" r="r" b="b"/>
              <a:pathLst>
                <a:path w="312420" h="231775">
                  <a:moveTo>
                    <a:pt x="0" y="0"/>
                  </a:moveTo>
                  <a:lnTo>
                    <a:pt x="312420" y="0"/>
                  </a:lnTo>
                  <a:lnTo>
                    <a:pt x="312420" y="231648"/>
                  </a:lnTo>
                  <a:lnTo>
                    <a:pt x="0" y="231648"/>
                  </a:lnTo>
                  <a:lnTo>
                    <a:pt x="0" y="0"/>
                  </a:lnTo>
                  <a:close/>
                </a:path>
              </a:pathLst>
            </a:custGeom>
            <a:ln w="12700">
              <a:solidFill>
                <a:srgbClr val="585858"/>
              </a:solidFill>
            </a:ln>
          </p:spPr>
          <p:txBody>
            <a:bodyPr wrap="square" lIns="0" tIns="0" rIns="0" bIns="0" rtlCol="0"/>
            <a:lstStyle/>
            <a:p>
              <a:pPr defTabSz="685800">
                <a:buClrTx/>
              </a:pPr>
              <a:endParaRPr sz="1350">
                <a:solidFill>
                  <a:sysClr val="windowText" lastClr="000000"/>
                </a:solidFill>
              </a:endParaRPr>
            </a:p>
          </p:txBody>
        </p:sp>
      </p:grpSp>
      <p:sp>
        <p:nvSpPr>
          <p:cNvPr id="100" name="object 100"/>
          <p:cNvSpPr txBox="1"/>
          <p:nvPr/>
        </p:nvSpPr>
        <p:spPr>
          <a:xfrm>
            <a:off x="1761395" y="4811560"/>
            <a:ext cx="612933" cy="171201"/>
          </a:xfrm>
          <a:prstGeom prst="rect">
            <a:avLst/>
          </a:prstGeom>
        </p:spPr>
        <p:txBody>
          <a:bodyPr vert="horz" wrap="square" lIns="0" tIns="9525" rIns="0" bIns="0" rtlCol="0">
            <a:spAutoFit/>
          </a:bodyPr>
          <a:lstStyle/>
          <a:p>
            <a:pPr marL="9525" defTabSz="685800">
              <a:spcBef>
                <a:spcPts val="75"/>
              </a:spcBef>
              <a:buClrTx/>
            </a:pPr>
            <a:r>
              <a:rPr sz="1050" spc="-8" dirty="0">
                <a:solidFill>
                  <a:sysClr val="windowText" lastClr="000000"/>
                </a:solidFill>
                <a:latin typeface="Calibri"/>
                <a:cs typeface="Calibri"/>
              </a:rPr>
              <a:t>Completed</a:t>
            </a:r>
            <a:endParaRPr sz="1050">
              <a:solidFill>
                <a:sysClr val="windowText" lastClr="000000"/>
              </a:solidFill>
              <a:latin typeface="Calibri"/>
              <a:cs typeface="Calibri"/>
            </a:endParaRPr>
          </a:p>
        </p:txBody>
      </p:sp>
      <p:sp>
        <p:nvSpPr>
          <p:cNvPr id="101" name="object 101"/>
          <p:cNvSpPr txBox="1"/>
          <p:nvPr/>
        </p:nvSpPr>
        <p:spPr>
          <a:xfrm>
            <a:off x="3290475" y="4811560"/>
            <a:ext cx="627221" cy="171201"/>
          </a:xfrm>
          <a:prstGeom prst="rect">
            <a:avLst/>
          </a:prstGeom>
        </p:spPr>
        <p:txBody>
          <a:bodyPr vert="horz" wrap="square" lIns="0" tIns="9525" rIns="0" bIns="0" rtlCol="0">
            <a:spAutoFit/>
          </a:bodyPr>
          <a:lstStyle/>
          <a:p>
            <a:pPr marL="9525" defTabSz="685800">
              <a:spcBef>
                <a:spcPts val="75"/>
              </a:spcBef>
              <a:buClrTx/>
            </a:pPr>
            <a:r>
              <a:rPr sz="1050" spc="-8" dirty="0">
                <a:solidFill>
                  <a:sysClr val="windowText" lastClr="000000"/>
                </a:solidFill>
                <a:latin typeface="Calibri"/>
                <a:cs typeface="Calibri"/>
              </a:rPr>
              <a:t>In-progress</a:t>
            </a:r>
            <a:endParaRPr sz="1050">
              <a:solidFill>
                <a:sysClr val="windowText" lastClr="000000"/>
              </a:solidFill>
              <a:latin typeface="Calibri"/>
              <a:cs typeface="Calibri"/>
            </a:endParaRPr>
          </a:p>
        </p:txBody>
      </p:sp>
      <p:grpSp>
        <p:nvGrpSpPr>
          <p:cNvPr id="102" name="object 102"/>
          <p:cNvGrpSpPr/>
          <p:nvPr/>
        </p:nvGrpSpPr>
        <p:grpSpPr>
          <a:xfrm>
            <a:off x="4123732" y="4751242"/>
            <a:ext cx="297656" cy="307181"/>
            <a:chOff x="5498308" y="6334988"/>
            <a:chExt cx="396875" cy="409575"/>
          </a:xfrm>
        </p:grpSpPr>
        <p:sp>
          <p:nvSpPr>
            <p:cNvPr id="103" name="object 103"/>
            <p:cNvSpPr/>
            <p:nvPr/>
          </p:nvSpPr>
          <p:spPr>
            <a:xfrm>
              <a:off x="5504658" y="6341338"/>
              <a:ext cx="384175" cy="396875"/>
            </a:xfrm>
            <a:custGeom>
              <a:avLst/>
              <a:gdLst/>
              <a:ahLst/>
              <a:cxnLst/>
              <a:rect l="l" t="t" r="r" b="b"/>
              <a:pathLst>
                <a:path w="384175" h="396875">
                  <a:moveTo>
                    <a:pt x="192049" y="0"/>
                  </a:moveTo>
                  <a:lnTo>
                    <a:pt x="148012" y="5071"/>
                  </a:lnTo>
                  <a:lnTo>
                    <a:pt x="107588" y="19519"/>
                  </a:lnTo>
                  <a:lnTo>
                    <a:pt x="71930" y="42189"/>
                  </a:lnTo>
                  <a:lnTo>
                    <a:pt x="42189" y="71930"/>
                  </a:lnTo>
                  <a:lnTo>
                    <a:pt x="19519" y="107588"/>
                  </a:lnTo>
                  <a:lnTo>
                    <a:pt x="5071" y="148012"/>
                  </a:lnTo>
                  <a:lnTo>
                    <a:pt x="0" y="192049"/>
                  </a:lnTo>
                  <a:lnTo>
                    <a:pt x="41211" y="192049"/>
                  </a:lnTo>
                  <a:lnTo>
                    <a:pt x="41660" y="180408"/>
                  </a:lnTo>
                  <a:lnTo>
                    <a:pt x="43002" y="168856"/>
                  </a:lnTo>
                  <a:lnTo>
                    <a:pt x="70148" y="103130"/>
                  </a:lnTo>
                  <a:lnTo>
                    <a:pt x="103131" y="70187"/>
                  </a:lnTo>
                  <a:lnTo>
                    <a:pt x="144162" y="48998"/>
                  </a:lnTo>
                  <a:lnTo>
                    <a:pt x="190120" y="41177"/>
                  </a:lnTo>
                  <a:lnTo>
                    <a:pt x="237883" y="48336"/>
                  </a:lnTo>
                  <a:lnTo>
                    <a:pt x="280974" y="70148"/>
                  </a:lnTo>
                  <a:lnTo>
                    <a:pt x="313921" y="103131"/>
                  </a:lnTo>
                  <a:lnTo>
                    <a:pt x="335111" y="144162"/>
                  </a:lnTo>
                  <a:lnTo>
                    <a:pt x="342934" y="190120"/>
                  </a:lnTo>
                  <a:lnTo>
                    <a:pt x="335775" y="237883"/>
                  </a:lnTo>
                  <a:lnTo>
                    <a:pt x="313961" y="280968"/>
                  </a:lnTo>
                  <a:lnTo>
                    <a:pt x="280976" y="313911"/>
                  </a:lnTo>
                  <a:lnTo>
                    <a:pt x="239943" y="335099"/>
                  </a:lnTo>
                  <a:lnTo>
                    <a:pt x="193985" y="342921"/>
                  </a:lnTo>
                  <a:lnTo>
                    <a:pt x="146227" y="335762"/>
                  </a:lnTo>
                  <a:lnTo>
                    <a:pt x="168567" y="308610"/>
                  </a:lnTo>
                  <a:lnTo>
                    <a:pt x="83108" y="324434"/>
                  </a:lnTo>
                  <a:lnTo>
                    <a:pt x="95948" y="396862"/>
                  </a:lnTo>
                  <a:lnTo>
                    <a:pt x="118503" y="369455"/>
                  </a:lnTo>
                  <a:lnTo>
                    <a:pt x="136283" y="375820"/>
                  </a:lnTo>
                  <a:lnTo>
                    <a:pt x="154557" y="380401"/>
                  </a:lnTo>
                  <a:lnTo>
                    <a:pt x="173190" y="383169"/>
                  </a:lnTo>
                  <a:lnTo>
                    <a:pt x="192049" y="384098"/>
                  </a:lnTo>
                  <a:lnTo>
                    <a:pt x="236086" y="379026"/>
                  </a:lnTo>
                  <a:lnTo>
                    <a:pt x="276512" y="364579"/>
                  </a:lnTo>
                  <a:lnTo>
                    <a:pt x="312173" y="341909"/>
                  </a:lnTo>
                  <a:lnTo>
                    <a:pt x="341916" y="312168"/>
                  </a:lnTo>
                  <a:lnTo>
                    <a:pt x="364589" y="276509"/>
                  </a:lnTo>
                  <a:lnTo>
                    <a:pt x="379038" y="236085"/>
                  </a:lnTo>
                  <a:lnTo>
                    <a:pt x="384111" y="192049"/>
                  </a:lnTo>
                  <a:lnTo>
                    <a:pt x="379038" y="148012"/>
                  </a:lnTo>
                  <a:lnTo>
                    <a:pt x="364589" y="107588"/>
                  </a:lnTo>
                  <a:lnTo>
                    <a:pt x="341916" y="71930"/>
                  </a:lnTo>
                  <a:lnTo>
                    <a:pt x="312173" y="42189"/>
                  </a:lnTo>
                  <a:lnTo>
                    <a:pt x="276512" y="19519"/>
                  </a:lnTo>
                  <a:lnTo>
                    <a:pt x="236086" y="5071"/>
                  </a:lnTo>
                  <a:lnTo>
                    <a:pt x="192049" y="0"/>
                  </a:lnTo>
                  <a:close/>
                </a:path>
              </a:pathLst>
            </a:custGeom>
            <a:solidFill>
              <a:srgbClr val="13485E"/>
            </a:solidFill>
          </p:spPr>
          <p:txBody>
            <a:bodyPr wrap="square" lIns="0" tIns="0" rIns="0" bIns="0" rtlCol="0"/>
            <a:lstStyle/>
            <a:p>
              <a:pPr defTabSz="685800">
                <a:buClrTx/>
              </a:pPr>
              <a:endParaRPr sz="1350">
                <a:solidFill>
                  <a:sysClr val="windowText" lastClr="000000"/>
                </a:solidFill>
              </a:endParaRPr>
            </a:p>
          </p:txBody>
        </p:sp>
        <p:sp>
          <p:nvSpPr>
            <p:cNvPr id="104" name="object 104"/>
            <p:cNvSpPr/>
            <p:nvPr/>
          </p:nvSpPr>
          <p:spPr>
            <a:xfrm>
              <a:off x="5504658" y="6341338"/>
              <a:ext cx="384175" cy="396875"/>
            </a:xfrm>
            <a:custGeom>
              <a:avLst/>
              <a:gdLst/>
              <a:ahLst/>
              <a:cxnLst/>
              <a:rect l="l" t="t" r="r" b="b"/>
              <a:pathLst>
                <a:path w="384175" h="396875">
                  <a:moveTo>
                    <a:pt x="0" y="192049"/>
                  </a:moveTo>
                  <a:lnTo>
                    <a:pt x="5071" y="148012"/>
                  </a:lnTo>
                  <a:lnTo>
                    <a:pt x="19519" y="107588"/>
                  </a:lnTo>
                  <a:lnTo>
                    <a:pt x="42189" y="71930"/>
                  </a:lnTo>
                  <a:lnTo>
                    <a:pt x="71930" y="42189"/>
                  </a:lnTo>
                  <a:lnTo>
                    <a:pt x="107588" y="19519"/>
                  </a:lnTo>
                  <a:lnTo>
                    <a:pt x="148012" y="5071"/>
                  </a:lnTo>
                  <a:lnTo>
                    <a:pt x="192049" y="0"/>
                  </a:lnTo>
                  <a:lnTo>
                    <a:pt x="236086" y="5071"/>
                  </a:lnTo>
                  <a:lnTo>
                    <a:pt x="276512" y="19519"/>
                  </a:lnTo>
                  <a:lnTo>
                    <a:pt x="312173" y="42189"/>
                  </a:lnTo>
                  <a:lnTo>
                    <a:pt x="341916" y="71930"/>
                  </a:lnTo>
                  <a:lnTo>
                    <a:pt x="364589" y="107588"/>
                  </a:lnTo>
                  <a:lnTo>
                    <a:pt x="379038" y="148012"/>
                  </a:lnTo>
                  <a:lnTo>
                    <a:pt x="384111" y="192049"/>
                  </a:lnTo>
                  <a:lnTo>
                    <a:pt x="379038" y="236085"/>
                  </a:lnTo>
                  <a:lnTo>
                    <a:pt x="364589" y="276509"/>
                  </a:lnTo>
                  <a:lnTo>
                    <a:pt x="341916" y="312168"/>
                  </a:lnTo>
                  <a:lnTo>
                    <a:pt x="312173" y="341909"/>
                  </a:lnTo>
                  <a:lnTo>
                    <a:pt x="276512" y="364579"/>
                  </a:lnTo>
                  <a:lnTo>
                    <a:pt x="236086" y="379026"/>
                  </a:lnTo>
                  <a:lnTo>
                    <a:pt x="192049" y="384098"/>
                  </a:lnTo>
                  <a:lnTo>
                    <a:pt x="173190" y="383169"/>
                  </a:lnTo>
                  <a:lnTo>
                    <a:pt x="154557" y="380401"/>
                  </a:lnTo>
                  <a:lnTo>
                    <a:pt x="136283" y="375820"/>
                  </a:lnTo>
                  <a:lnTo>
                    <a:pt x="118503" y="369455"/>
                  </a:lnTo>
                  <a:lnTo>
                    <a:pt x="95948" y="396862"/>
                  </a:lnTo>
                  <a:lnTo>
                    <a:pt x="83108" y="324434"/>
                  </a:lnTo>
                  <a:lnTo>
                    <a:pt x="168567" y="308610"/>
                  </a:lnTo>
                  <a:lnTo>
                    <a:pt x="146227" y="335762"/>
                  </a:lnTo>
                  <a:lnTo>
                    <a:pt x="193985" y="342921"/>
                  </a:lnTo>
                  <a:lnTo>
                    <a:pt x="239943" y="335099"/>
                  </a:lnTo>
                  <a:lnTo>
                    <a:pt x="280976" y="313911"/>
                  </a:lnTo>
                  <a:lnTo>
                    <a:pt x="313961" y="280968"/>
                  </a:lnTo>
                  <a:lnTo>
                    <a:pt x="335775" y="237883"/>
                  </a:lnTo>
                  <a:lnTo>
                    <a:pt x="342934" y="190120"/>
                  </a:lnTo>
                  <a:lnTo>
                    <a:pt x="335111" y="144162"/>
                  </a:lnTo>
                  <a:lnTo>
                    <a:pt x="313921" y="103131"/>
                  </a:lnTo>
                  <a:lnTo>
                    <a:pt x="280974" y="70148"/>
                  </a:lnTo>
                  <a:lnTo>
                    <a:pt x="237883" y="48336"/>
                  </a:lnTo>
                  <a:lnTo>
                    <a:pt x="190120" y="41177"/>
                  </a:lnTo>
                  <a:lnTo>
                    <a:pt x="144162" y="48998"/>
                  </a:lnTo>
                  <a:lnTo>
                    <a:pt x="103131" y="70187"/>
                  </a:lnTo>
                  <a:lnTo>
                    <a:pt x="70148" y="103130"/>
                  </a:lnTo>
                  <a:lnTo>
                    <a:pt x="48336" y="146215"/>
                  </a:lnTo>
                  <a:lnTo>
                    <a:pt x="41211" y="192049"/>
                  </a:lnTo>
                  <a:lnTo>
                    <a:pt x="0" y="192049"/>
                  </a:lnTo>
                  <a:close/>
                </a:path>
              </a:pathLst>
            </a:custGeom>
            <a:ln w="12700">
              <a:solidFill>
                <a:srgbClr val="13485E"/>
              </a:solidFill>
            </a:ln>
          </p:spPr>
          <p:txBody>
            <a:bodyPr wrap="square" lIns="0" tIns="0" rIns="0" bIns="0" rtlCol="0"/>
            <a:lstStyle/>
            <a:p>
              <a:pPr defTabSz="685800">
                <a:buClrTx/>
              </a:pPr>
              <a:endParaRPr sz="1350">
                <a:solidFill>
                  <a:sysClr val="windowText" lastClr="000000"/>
                </a:solidFill>
              </a:endParaRPr>
            </a:p>
          </p:txBody>
        </p:sp>
      </p:grpSp>
      <p:sp>
        <p:nvSpPr>
          <p:cNvPr id="105" name="object 105"/>
          <p:cNvSpPr txBox="1"/>
          <p:nvPr/>
        </p:nvSpPr>
        <p:spPr>
          <a:xfrm>
            <a:off x="4502578" y="4811557"/>
            <a:ext cx="650558" cy="171201"/>
          </a:xfrm>
          <a:prstGeom prst="rect">
            <a:avLst/>
          </a:prstGeom>
        </p:spPr>
        <p:txBody>
          <a:bodyPr vert="horz" wrap="square" lIns="0" tIns="9525" rIns="0" bIns="0" rtlCol="0">
            <a:spAutoFit/>
          </a:bodyPr>
          <a:lstStyle/>
          <a:p>
            <a:pPr marL="9525" defTabSz="685800">
              <a:spcBef>
                <a:spcPts val="75"/>
              </a:spcBef>
              <a:buClrTx/>
            </a:pPr>
            <a:r>
              <a:rPr sz="1050" dirty="0">
                <a:solidFill>
                  <a:sysClr val="windowText" lastClr="000000"/>
                </a:solidFill>
                <a:latin typeface="Calibri"/>
                <a:cs typeface="Calibri"/>
              </a:rPr>
              <a:t>Iterating</a:t>
            </a:r>
            <a:r>
              <a:rPr sz="1050" spc="-53" dirty="0">
                <a:solidFill>
                  <a:sysClr val="windowText" lastClr="000000"/>
                </a:solidFill>
                <a:latin typeface="Calibri"/>
                <a:cs typeface="Calibri"/>
              </a:rPr>
              <a:t> </a:t>
            </a:r>
            <a:r>
              <a:rPr sz="1050" spc="-19" dirty="0">
                <a:solidFill>
                  <a:sysClr val="windowText" lastClr="000000"/>
                </a:solidFill>
                <a:latin typeface="Calibri"/>
                <a:cs typeface="Calibri"/>
              </a:rPr>
              <a:t>on</a:t>
            </a:r>
            <a:endParaRPr sz="1050">
              <a:solidFill>
                <a:sysClr val="windowText" lastClr="000000"/>
              </a:solidFill>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175099"/>
            <a:ext cx="8520600" cy="619800"/>
          </a:xfrm>
          <a:prstGeom prst="rect">
            <a:avLst/>
          </a:prstGeom>
        </p:spPr>
        <p:txBody>
          <a:bodyPr spcFirstLastPara="1" wrap="square" lIns="91425" tIns="91425" rIns="91425" bIns="91425" anchor="t" anchorCtr="0">
            <a:noAutofit/>
          </a:bodyPr>
          <a:lstStyle/>
          <a:p>
            <a:r>
              <a:rPr lang="en-US" b="1" dirty="0"/>
              <a:t>Agenda</a:t>
            </a:r>
            <a:endParaRPr b="1" dirty="0"/>
          </a:p>
        </p:txBody>
      </p:sp>
      <p:sp>
        <p:nvSpPr>
          <p:cNvPr id="96" name="Google Shape;96;p20"/>
          <p:cNvSpPr txBox="1">
            <a:spLocks noGrp="1"/>
          </p:cNvSpPr>
          <p:nvPr>
            <p:ph type="body" idx="1"/>
          </p:nvPr>
        </p:nvSpPr>
        <p:spPr>
          <a:xfrm>
            <a:off x="336365" y="695809"/>
            <a:ext cx="8684794" cy="4066499"/>
          </a:xfrm>
          <a:prstGeom prst="rect">
            <a:avLst/>
          </a:prstGeom>
        </p:spPr>
        <p:txBody>
          <a:bodyPr spcFirstLastPara="1" wrap="square" lIns="91425" tIns="91425" rIns="91425" bIns="91425" anchor="t" anchorCtr="0">
            <a:noAutofit/>
          </a:bodyPr>
          <a:lstStyle/>
          <a:p>
            <a:pPr marL="380365" indent="-380365">
              <a:spcBef>
                <a:spcPts val="0"/>
              </a:spcBef>
              <a:buSzPct val="115000"/>
            </a:pPr>
            <a:r>
              <a:rPr lang="en-US" sz="2100" dirty="0"/>
              <a:t>Call to Order by Chair</a:t>
            </a:r>
          </a:p>
          <a:p>
            <a:pPr marL="380365" indent="-380365">
              <a:spcBef>
                <a:spcPts val="0"/>
              </a:spcBef>
              <a:buSzPct val="115000"/>
            </a:pPr>
            <a:r>
              <a:rPr lang="en-US" sz="2100" dirty="0"/>
              <a:t>Roll Call</a:t>
            </a:r>
          </a:p>
          <a:p>
            <a:pPr marL="380365" indent="-380365">
              <a:spcBef>
                <a:spcPts val="0"/>
              </a:spcBef>
              <a:buSzPct val="114999"/>
            </a:pPr>
            <a:r>
              <a:rPr lang="en-US" sz="2100" dirty="0">
                <a:latin typeface="Rubik"/>
                <a:cs typeface="Rubik"/>
              </a:rPr>
              <a:t>General Public Comment </a:t>
            </a:r>
          </a:p>
          <a:p>
            <a:pPr marL="380365" indent="-380365">
              <a:spcBef>
                <a:spcPts val="0"/>
              </a:spcBef>
              <a:buSzPct val="114999"/>
            </a:pPr>
            <a:r>
              <a:rPr lang="en-US" sz="2100" dirty="0">
                <a:latin typeface="Rubik"/>
                <a:cs typeface="Rubik"/>
              </a:rPr>
              <a:t>Department Updates and Announcements</a:t>
            </a:r>
          </a:p>
          <a:p>
            <a:pPr marL="380365" indent="-380365">
              <a:spcBef>
                <a:spcPts val="0"/>
              </a:spcBef>
              <a:buSzPct val="115000"/>
            </a:pPr>
            <a:r>
              <a:rPr lang="en-US" sz="2100" dirty="0">
                <a:latin typeface="Rubik"/>
                <a:cs typeface="Rubik"/>
              </a:rPr>
              <a:t>Approval of Meeting Minutes </a:t>
            </a:r>
            <a:r>
              <a:rPr lang="en-US" sz="2100">
                <a:latin typeface="Rubik"/>
                <a:cs typeface="Rubik"/>
              </a:rPr>
              <a:t>from February </a:t>
            </a:r>
            <a:r>
              <a:rPr lang="en-US" sz="2100" dirty="0">
                <a:latin typeface="Rubik"/>
                <a:cs typeface="Rubik"/>
              </a:rPr>
              <a:t>2, 2024 (Action Item) </a:t>
            </a:r>
          </a:p>
          <a:p>
            <a:pPr marL="380365" indent="-380365">
              <a:spcBef>
                <a:spcPts val="0"/>
              </a:spcBef>
              <a:buSzPct val="115000"/>
            </a:pPr>
            <a:r>
              <a:rPr lang="en-US" sz="2100" dirty="0">
                <a:latin typeface="Rubik"/>
                <a:cs typeface="Rubik"/>
              </a:rPr>
              <a:t>FY 2024- 2025 &amp; FY 2025- 2026 Budget Presentations </a:t>
            </a:r>
          </a:p>
          <a:p>
            <a:pPr marL="380365" indent="-380365">
              <a:spcBef>
                <a:spcPts val="0"/>
              </a:spcBef>
              <a:buSzPct val="115000"/>
            </a:pPr>
            <a:r>
              <a:rPr lang="en-US" sz="2100" dirty="0">
                <a:latin typeface="Rubik"/>
                <a:cs typeface="Rubik"/>
              </a:rPr>
              <a:t>Review the remaining schedule for Department presentations (March- April) </a:t>
            </a:r>
          </a:p>
          <a:p>
            <a:pPr marL="380365" indent="-380365">
              <a:spcBef>
                <a:spcPts val="0"/>
              </a:spcBef>
              <a:buSzPct val="115000"/>
            </a:pPr>
            <a:r>
              <a:rPr lang="en-US" sz="2100" dirty="0"/>
              <a:t>Adjournment</a:t>
            </a:r>
          </a:p>
          <a:p>
            <a:pPr marL="456565" lvl="1" indent="0">
              <a:buNone/>
            </a:pPr>
            <a:endParaRPr dirty="0">
              <a:latin typeface="Rubik" panose="020B0604020202020204" charset="0"/>
              <a:cs typeface="Rubik" panose="020B0604020202020204" charset="0"/>
            </a:endParaRPr>
          </a:p>
        </p:txBody>
      </p:sp>
      <p:sp>
        <p:nvSpPr>
          <p:cNvPr id="2" name="Slide Number Placeholder 1">
            <a:extLst>
              <a:ext uri="{FF2B5EF4-FFF2-40B4-BE49-F238E27FC236}">
                <a16:creationId xmlns:a16="http://schemas.microsoft.com/office/drawing/2014/main" id="{45AFAAA0-BDDA-422A-8B77-77A59438DAA6}"/>
              </a:ext>
            </a:extLst>
          </p:cNvPr>
          <p:cNvSpPr>
            <a:spLocks noGrp="1"/>
          </p:cNvSpPr>
          <p:nvPr>
            <p:ph type="sldNum" idx="12"/>
          </p:nvPr>
        </p:nvSpPr>
        <p:spPr/>
        <p:txBody>
          <a:bodyPr/>
          <a:lstStyle/>
          <a:p>
            <a:fld id="{00000000-1234-1234-1234-123412341234}" type="slidenum">
              <a:rPr lang="en" smtClean="0"/>
              <a:pPr/>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57951" y="0"/>
            <a:ext cx="2686526" cy="5143500"/>
            <a:chOff x="8610600" y="0"/>
            <a:chExt cx="3582035" cy="6858000"/>
          </a:xfrm>
        </p:grpSpPr>
        <p:sp>
          <p:nvSpPr>
            <p:cNvPr id="3" name="object 3"/>
            <p:cNvSpPr/>
            <p:nvPr/>
          </p:nvSpPr>
          <p:spPr>
            <a:xfrm>
              <a:off x="8610600" y="0"/>
              <a:ext cx="3582035" cy="6858000"/>
            </a:xfrm>
            <a:custGeom>
              <a:avLst/>
              <a:gdLst/>
              <a:ahLst/>
              <a:cxnLst/>
              <a:rect l="l" t="t" r="r" b="b"/>
              <a:pathLst>
                <a:path w="3582034" h="6858000">
                  <a:moveTo>
                    <a:pt x="3581412" y="0"/>
                  </a:moveTo>
                  <a:lnTo>
                    <a:pt x="0" y="0"/>
                  </a:lnTo>
                  <a:lnTo>
                    <a:pt x="0" y="6858000"/>
                  </a:lnTo>
                  <a:lnTo>
                    <a:pt x="3581412" y="6858000"/>
                  </a:lnTo>
                  <a:lnTo>
                    <a:pt x="3581412" y="0"/>
                  </a:lnTo>
                  <a:close/>
                </a:path>
              </a:pathLst>
            </a:custGeom>
            <a:solidFill>
              <a:srgbClr val="F05B2A"/>
            </a:solidFill>
          </p:spPr>
          <p:txBody>
            <a:bodyPr wrap="square" lIns="0" tIns="0" rIns="0" bIns="0" rtlCol="0"/>
            <a:lstStyle/>
            <a:p>
              <a:pPr defTabSz="685800">
                <a:buClrTx/>
              </a:pPr>
              <a:endParaRPr sz="1350">
                <a:solidFill>
                  <a:sysClr val="windowText" lastClr="000000"/>
                </a:solidFill>
              </a:endParaRPr>
            </a:p>
          </p:txBody>
        </p:sp>
        <p:sp>
          <p:nvSpPr>
            <p:cNvPr id="4" name="object 4"/>
            <p:cNvSpPr/>
            <p:nvPr/>
          </p:nvSpPr>
          <p:spPr>
            <a:xfrm>
              <a:off x="9368218" y="2069807"/>
              <a:ext cx="2092960" cy="2082800"/>
            </a:xfrm>
            <a:custGeom>
              <a:avLst/>
              <a:gdLst/>
              <a:ahLst/>
              <a:cxnLst/>
              <a:rect l="l" t="t" r="r" b="b"/>
              <a:pathLst>
                <a:path w="2092959" h="2082800">
                  <a:moveTo>
                    <a:pt x="1696224" y="1046746"/>
                  </a:moveTo>
                  <a:lnTo>
                    <a:pt x="1694395" y="998245"/>
                  </a:lnTo>
                  <a:lnTo>
                    <a:pt x="1689087" y="950709"/>
                  </a:lnTo>
                  <a:lnTo>
                    <a:pt x="1680425" y="904265"/>
                  </a:lnTo>
                  <a:lnTo>
                    <a:pt x="1668551" y="859040"/>
                  </a:lnTo>
                  <a:lnTo>
                    <a:pt x="1653578" y="815162"/>
                  </a:lnTo>
                  <a:lnTo>
                    <a:pt x="1635620" y="772756"/>
                  </a:lnTo>
                  <a:lnTo>
                    <a:pt x="1616773" y="735761"/>
                  </a:lnTo>
                  <a:lnTo>
                    <a:pt x="1591297" y="692861"/>
                  </a:lnTo>
                  <a:lnTo>
                    <a:pt x="1565186" y="655612"/>
                  </a:lnTo>
                  <a:lnTo>
                    <a:pt x="1536598" y="620344"/>
                  </a:lnTo>
                  <a:lnTo>
                    <a:pt x="1505661" y="587171"/>
                  </a:lnTo>
                  <a:lnTo>
                    <a:pt x="1472501" y="556221"/>
                  </a:lnTo>
                  <a:lnTo>
                    <a:pt x="1437246" y="527621"/>
                  </a:lnTo>
                  <a:lnTo>
                    <a:pt x="1433080" y="524700"/>
                  </a:lnTo>
                  <a:lnTo>
                    <a:pt x="1433080" y="832053"/>
                  </a:lnTo>
                  <a:lnTo>
                    <a:pt x="953871" y="1311478"/>
                  </a:lnTo>
                  <a:lnTo>
                    <a:pt x="670648" y="1028090"/>
                  </a:lnTo>
                  <a:lnTo>
                    <a:pt x="766889" y="931799"/>
                  </a:lnTo>
                  <a:lnTo>
                    <a:pt x="953871" y="1118870"/>
                  </a:lnTo>
                  <a:lnTo>
                    <a:pt x="1140879" y="931799"/>
                  </a:lnTo>
                  <a:lnTo>
                    <a:pt x="1336840" y="735761"/>
                  </a:lnTo>
                  <a:lnTo>
                    <a:pt x="1433080" y="832053"/>
                  </a:lnTo>
                  <a:lnTo>
                    <a:pt x="1433080" y="524700"/>
                  </a:lnTo>
                  <a:lnTo>
                    <a:pt x="1400009" y="501484"/>
                  </a:lnTo>
                  <a:lnTo>
                    <a:pt x="1360944" y="477951"/>
                  </a:lnTo>
                  <a:lnTo>
                    <a:pt x="1320152" y="457149"/>
                  </a:lnTo>
                  <a:lnTo>
                    <a:pt x="1277759" y="439191"/>
                  </a:lnTo>
                  <a:lnTo>
                    <a:pt x="1233906" y="424205"/>
                  </a:lnTo>
                  <a:lnTo>
                    <a:pt x="1188707" y="412318"/>
                  </a:lnTo>
                  <a:lnTo>
                    <a:pt x="1142276" y="403656"/>
                  </a:lnTo>
                  <a:lnTo>
                    <a:pt x="1094765" y="398348"/>
                  </a:lnTo>
                  <a:lnTo>
                    <a:pt x="1046276" y="396519"/>
                  </a:lnTo>
                  <a:lnTo>
                    <a:pt x="997775" y="398297"/>
                  </a:lnTo>
                  <a:lnTo>
                    <a:pt x="950239" y="403567"/>
                  </a:lnTo>
                  <a:lnTo>
                    <a:pt x="903795" y="412191"/>
                  </a:lnTo>
                  <a:lnTo>
                    <a:pt x="858570" y="424040"/>
                  </a:lnTo>
                  <a:lnTo>
                    <a:pt x="814679" y="439013"/>
                  </a:lnTo>
                  <a:lnTo>
                    <a:pt x="772274" y="456946"/>
                  </a:lnTo>
                  <a:lnTo>
                    <a:pt x="731469" y="477748"/>
                  </a:lnTo>
                  <a:lnTo>
                    <a:pt x="692378" y="501269"/>
                  </a:lnTo>
                  <a:lnTo>
                    <a:pt x="655129" y="527405"/>
                  </a:lnTo>
                  <a:lnTo>
                    <a:pt x="619861" y="556006"/>
                  </a:lnTo>
                  <a:lnTo>
                    <a:pt x="586701" y="586968"/>
                  </a:lnTo>
                  <a:lnTo>
                    <a:pt x="555752" y="620153"/>
                  </a:lnTo>
                  <a:lnTo>
                    <a:pt x="527164" y="655434"/>
                  </a:lnTo>
                  <a:lnTo>
                    <a:pt x="501040" y="692696"/>
                  </a:lnTo>
                  <a:lnTo>
                    <a:pt x="477532" y="731799"/>
                  </a:lnTo>
                  <a:lnTo>
                    <a:pt x="456742" y="772629"/>
                  </a:lnTo>
                  <a:lnTo>
                    <a:pt x="438810" y="815060"/>
                  </a:lnTo>
                  <a:lnTo>
                    <a:pt x="423849" y="858964"/>
                  </a:lnTo>
                  <a:lnTo>
                    <a:pt x="412000" y="904201"/>
                  </a:lnTo>
                  <a:lnTo>
                    <a:pt x="403390" y="950671"/>
                  </a:lnTo>
                  <a:lnTo>
                    <a:pt x="398119" y="998220"/>
                  </a:lnTo>
                  <a:lnTo>
                    <a:pt x="396341" y="1046746"/>
                  </a:lnTo>
                  <a:lnTo>
                    <a:pt x="398119" y="1095273"/>
                  </a:lnTo>
                  <a:lnTo>
                    <a:pt x="403390" y="1142834"/>
                  </a:lnTo>
                  <a:lnTo>
                    <a:pt x="412000" y="1189291"/>
                  </a:lnTo>
                  <a:lnTo>
                    <a:pt x="423849" y="1234541"/>
                  </a:lnTo>
                  <a:lnTo>
                    <a:pt x="438810" y="1278445"/>
                  </a:lnTo>
                  <a:lnTo>
                    <a:pt x="456742" y="1320863"/>
                  </a:lnTo>
                  <a:lnTo>
                    <a:pt x="477532" y="1361694"/>
                  </a:lnTo>
                  <a:lnTo>
                    <a:pt x="501040" y="1400810"/>
                  </a:lnTo>
                  <a:lnTo>
                    <a:pt x="527164" y="1438059"/>
                  </a:lnTo>
                  <a:lnTo>
                    <a:pt x="555752" y="1473352"/>
                  </a:lnTo>
                  <a:lnTo>
                    <a:pt x="586701" y="1506537"/>
                  </a:lnTo>
                  <a:lnTo>
                    <a:pt x="619861" y="1537487"/>
                  </a:lnTo>
                  <a:lnTo>
                    <a:pt x="655129" y="1566100"/>
                  </a:lnTo>
                  <a:lnTo>
                    <a:pt x="692378" y="1592224"/>
                  </a:lnTo>
                  <a:lnTo>
                    <a:pt x="731469" y="1615757"/>
                  </a:lnTo>
                  <a:lnTo>
                    <a:pt x="772274" y="1636547"/>
                  </a:lnTo>
                  <a:lnTo>
                    <a:pt x="814679" y="1654492"/>
                  </a:lnTo>
                  <a:lnTo>
                    <a:pt x="858570" y="1669453"/>
                  </a:lnTo>
                  <a:lnTo>
                    <a:pt x="903795" y="1681314"/>
                  </a:lnTo>
                  <a:lnTo>
                    <a:pt x="950239" y="1689938"/>
                  </a:lnTo>
                  <a:lnTo>
                    <a:pt x="997775" y="1695208"/>
                  </a:lnTo>
                  <a:lnTo>
                    <a:pt x="1046276" y="1696986"/>
                  </a:lnTo>
                  <a:lnTo>
                    <a:pt x="1094790" y="1695208"/>
                  </a:lnTo>
                  <a:lnTo>
                    <a:pt x="1142326" y="1689938"/>
                  </a:lnTo>
                  <a:lnTo>
                    <a:pt x="1188770" y="1681314"/>
                  </a:lnTo>
                  <a:lnTo>
                    <a:pt x="1233995" y="1669453"/>
                  </a:lnTo>
                  <a:lnTo>
                    <a:pt x="1277874" y="1654492"/>
                  </a:lnTo>
                  <a:lnTo>
                    <a:pt x="1320292" y="1636547"/>
                  </a:lnTo>
                  <a:lnTo>
                    <a:pt x="1361097" y="1615757"/>
                  </a:lnTo>
                  <a:lnTo>
                    <a:pt x="1400187" y="1592224"/>
                  </a:lnTo>
                  <a:lnTo>
                    <a:pt x="1437436" y="1566100"/>
                  </a:lnTo>
                  <a:lnTo>
                    <a:pt x="1472704" y="1537487"/>
                  </a:lnTo>
                  <a:lnTo>
                    <a:pt x="1505864" y="1506537"/>
                  </a:lnTo>
                  <a:lnTo>
                    <a:pt x="1536814" y="1473352"/>
                  </a:lnTo>
                  <a:lnTo>
                    <a:pt x="1565402" y="1438059"/>
                  </a:lnTo>
                  <a:lnTo>
                    <a:pt x="1591513" y="1400810"/>
                  </a:lnTo>
                  <a:lnTo>
                    <a:pt x="1615033" y="1361694"/>
                  </a:lnTo>
                  <a:lnTo>
                    <a:pt x="1635823" y="1320863"/>
                  </a:lnTo>
                  <a:lnTo>
                    <a:pt x="1639785" y="1311478"/>
                  </a:lnTo>
                  <a:lnTo>
                    <a:pt x="1653755" y="1278445"/>
                  </a:lnTo>
                  <a:lnTo>
                    <a:pt x="1668703" y="1234541"/>
                  </a:lnTo>
                  <a:lnTo>
                    <a:pt x="1680565" y="1189291"/>
                  </a:lnTo>
                  <a:lnTo>
                    <a:pt x="1689176" y="1142834"/>
                  </a:lnTo>
                  <a:lnTo>
                    <a:pt x="1694446" y="1095273"/>
                  </a:lnTo>
                  <a:lnTo>
                    <a:pt x="1696224" y="1046746"/>
                  </a:lnTo>
                  <a:close/>
                </a:path>
                <a:path w="2092959" h="2082800">
                  <a:moveTo>
                    <a:pt x="2092553" y="876300"/>
                  </a:moveTo>
                  <a:lnTo>
                    <a:pt x="2086317" y="850900"/>
                  </a:lnTo>
                  <a:lnTo>
                    <a:pt x="2072093" y="838200"/>
                  </a:lnTo>
                  <a:lnTo>
                    <a:pt x="2068703" y="838200"/>
                  </a:lnTo>
                  <a:lnTo>
                    <a:pt x="1974316" y="774700"/>
                  </a:lnTo>
                  <a:lnTo>
                    <a:pt x="1959978" y="762000"/>
                  </a:lnTo>
                  <a:lnTo>
                    <a:pt x="1951151" y="749300"/>
                  </a:lnTo>
                  <a:lnTo>
                    <a:pt x="1948395" y="723900"/>
                  </a:lnTo>
                  <a:lnTo>
                    <a:pt x="1952218" y="711200"/>
                  </a:lnTo>
                  <a:lnTo>
                    <a:pt x="1992096" y="609600"/>
                  </a:lnTo>
                  <a:lnTo>
                    <a:pt x="1995919" y="584200"/>
                  </a:lnTo>
                  <a:lnTo>
                    <a:pt x="1991144" y="558800"/>
                  </a:lnTo>
                  <a:lnTo>
                    <a:pt x="1978774" y="546100"/>
                  </a:lnTo>
                  <a:lnTo>
                    <a:pt x="1959876" y="533400"/>
                  </a:lnTo>
                  <a:lnTo>
                    <a:pt x="1955888" y="533400"/>
                  </a:lnTo>
                  <a:lnTo>
                    <a:pt x="1847329" y="508000"/>
                  </a:lnTo>
                  <a:lnTo>
                    <a:pt x="1829587" y="495300"/>
                  </a:lnTo>
                  <a:lnTo>
                    <a:pt x="1816011" y="482600"/>
                  </a:lnTo>
                  <a:lnTo>
                    <a:pt x="1807591" y="469900"/>
                  </a:lnTo>
                  <a:lnTo>
                    <a:pt x="1805305" y="444500"/>
                  </a:lnTo>
                  <a:lnTo>
                    <a:pt x="1811489" y="330200"/>
                  </a:lnTo>
                  <a:lnTo>
                    <a:pt x="1808289" y="317500"/>
                  </a:lnTo>
                  <a:lnTo>
                    <a:pt x="1802752" y="304800"/>
                  </a:lnTo>
                  <a:lnTo>
                    <a:pt x="1797202" y="292100"/>
                  </a:lnTo>
                  <a:lnTo>
                    <a:pt x="1780997" y="280187"/>
                  </a:lnTo>
                  <a:lnTo>
                    <a:pt x="1780997" y="1041400"/>
                  </a:lnTo>
                  <a:lnTo>
                    <a:pt x="1779384" y="1092200"/>
                  </a:lnTo>
                  <a:lnTo>
                    <a:pt x="1774723" y="1130300"/>
                  </a:lnTo>
                  <a:lnTo>
                    <a:pt x="1767090" y="1181100"/>
                  </a:lnTo>
                  <a:lnTo>
                    <a:pt x="1756613" y="1231900"/>
                  </a:lnTo>
                  <a:lnTo>
                    <a:pt x="1743354" y="1270000"/>
                  </a:lnTo>
                  <a:lnTo>
                    <a:pt x="1727428" y="1320800"/>
                  </a:lnTo>
                  <a:lnTo>
                    <a:pt x="1708937" y="1358900"/>
                  </a:lnTo>
                  <a:lnTo>
                    <a:pt x="1687969" y="1397000"/>
                  </a:lnTo>
                  <a:lnTo>
                    <a:pt x="1664627" y="1435100"/>
                  </a:lnTo>
                  <a:lnTo>
                    <a:pt x="1638998" y="1473200"/>
                  </a:lnTo>
                  <a:lnTo>
                    <a:pt x="1611185" y="1511300"/>
                  </a:lnTo>
                  <a:lnTo>
                    <a:pt x="1581277" y="1549400"/>
                  </a:lnTo>
                  <a:lnTo>
                    <a:pt x="1549374" y="1574800"/>
                  </a:lnTo>
                  <a:lnTo>
                    <a:pt x="1515579" y="1600200"/>
                  </a:lnTo>
                  <a:lnTo>
                    <a:pt x="1479994" y="1638300"/>
                  </a:lnTo>
                  <a:lnTo>
                    <a:pt x="1442694" y="1663700"/>
                  </a:lnTo>
                  <a:lnTo>
                    <a:pt x="1403794" y="1676400"/>
                  </a:lnTo>
                  <a:lnTo>
                    <a:pt x="1363370" y="1701800"/>
                  </a:lnTo>
                  <a:lnTo>
                    <a:pt x="1321549" y="1727200"/>
                  </a:lnTo>
                  <a:lnTo>
                    <a:pt x="1234033" y="1752600"/>
                  </a:lnTo>
                  <a:lnTo>
                    <a:pt x="1188542" y="1765300"/>
                  </a:lnTo>
                  <a:lnTo>
                    <a:pt x="1142022" y="1765300"/>
                  </a:lnTo>
                  <a:lnTo>
                    <a:pt x="1094574" y="1778000"/>
                  </a:lnTo>
                  <a:lnTo>
                    <a:pt x="997978" y="1778000"/>
                  </a:lnTo>
                  <a:lnTo>
                    <a:pt x="950506" y="1765300"/>
                  </a:lnTo>
                  <a:lnTo>
                    <a:pt x="903960" y="1765300"/>
                  </a:lnTo>
                  <a:lnTo>
                    <a:pt x="858443" y="1752600"/>
                  </a:lnTo>
                  <a:lnTo>
                    <a:pt x="770890" y="1727200"/>
                  </a:lnTo>
                  <a:lnTo>
                    <a:pt x="729043" y="1701800"/>
                  </a:lnTo>
                  <a:lnTo>
                    <a:pt x="688606" y="1676400"/>
                  </a:lnTo>
                  <a:lnTo>
                    <a:pt x="649681" y="1663700"/>
                  </a:lnTo>
                  <a:lnTo>
                    <a:pt x="612368" y="1638300"/>
                  </a:lnTo>
                  <a:lnTo>
                    <a:pt x="576770" y="1600200"/>
                  </a:lnTo>
                  <a:lnTo>
                    <a:pt x="542963" y="1574800"/>
                  </a:lnTo>
                  <a:lnTo>
                    <a:pt x="511048" y="1549400"/>
                  </a:lnTo>
                  <a:lnTo>
                    <a:pt x="481139" y="1511300"/>
                  </a:lnTo>
                  <a:lnTo>
                    <a:pt x="453326" y="1473200"/>
                  </a:lnTo>
                  <a:lnTo>
                    <a:pt x="427697" y="1435100"/>
                  </a:lnTo>
                  <a:lnTo>
                    <a:pt x="404355" y="1397000"/>
                  </a:lnTo>
                  <a:lnTo>
                    <a:pt x="383400" y="1358900"/>
                  </a:lnTo>
                  <a:lnTo>
                    <a:pt x="364921" y="1320800"/>
                  </a:lnTo>
                  <a:lnTo>
                    <a:pt x="349021" y="1270000"/>
                  </a:lnTo>
                  <a:lnTo>
                    <a:pt x="335800" y="1231900"/>
                  </a:lnTo>
                  <a:lnTo>
                    <a:pt x="325335" y="1181100"/>
                  </a:lnTo>
                  <a:lnTo>
                    <a:pt x="317754" y="1130300"/>
                  </a:lnTo>
                  <a:lnTo>
                    <a:pt x="313131" y="1092200"/>
                  </a:lnTo>
                  <a:lnTo>
                    <a:pt x="311569" y="1041400"/>
                  </a:lnTo>
                  <a:lnTo>
                    <a:pt x="313131" y="990600"/>
                  </a:lnTo>
                  <a:lnTo>
                    <a:pt x="317754" y="939800"/>
                  </a:lnTo>
                  <a:lnTo>
                    <a:pt x="325335" y="901700"/>
                  </a:lnTo>
                  <a:lnTo>
                    <a:pt x="335800" y="850900"/>
                  </a:lnTo>
                  <a:lnTo>
                    <a:pt x="349021" y="812800"/>
                  </a:lnTo>
                  <a:lnTo>
                    <a:pt x="364921" y="762000"/>
                  </a:lnTo>
                  <a:lnTo>
                    <a:pt x="383400" y="723900"/>
                  </a:lnTo>
                  <a:lnTo>
                    <a:pt x="404355" y="685800"/>
                  </a:lnTo>
                  <a:lnTo>
                    <a:pt x="427697" y="647700"/>
                  </a:lnTo>
                  <a:lnTo>
                    <a:pt x="453326" y="609600"/>
                  </a:lnTo>
                  <a:lnTo>
                    <a:pt x="481139" y="571500"/>
                  </a:lnTo>
                  <a:lnTo>
                    <a:pt x="511048" y="533400"/>
                  </a:lnTo>
                  <a:lnTo>
                    <a:pt x="542963" y="508000"/>
                  </a:lnTo>
                  <a:lnTo>
                    <a:pt x="576770" y="469900"/>
                  </a:lnTo>
                  <a:lnTo>
                    <a:pt x="612368" y="444500"/>
                  </a:lnTo>
                  <a:lnTo>
                    <a:pt x="649681" y="419100"/>
                  </a:lnTo>
                  <a:lnTo>
                    <a:pt x="688606" y="393700"/>
                  </a:lnTo>
                  <a:lnTo>
                    <a:pt x="729043" y="381000"/>
                  </a:lnTo>
                  <a:lnTo>
                    <a:pt x="770890" y="355600"/>
                  </a:lnTo>
                  <a:lnTo>
                    <a:pt x="814057" y="342900"/>
                  </a:lnTo>
                  <a:lnTo>
                    <a:pt x="903960" y="317500"/>
                  </a:lnTo>
                  <a:lnTo>
                    <a:pt x="950506" y="317500"/>
                  </a:lnTo>
                  <a:lnTo>
                    <a:pt x="997978" y="304800"/>
                  </a:lnTo>
                  <a:lnTo>
                    <a:pt x="1094587" y="304800"/>
                  </a:lnTo>
                  <a:lnTo>
                    <a:pt x="1142060" y="317500"/>
                  </a:lnTo>
                  <a:lnTo>
                    <a:pt x="1188605" y="317500"/>
                  </a:lnTo>
                  <a:lnTo>
                    <a:pt x="1278509" y="342900"/>
                  </a:lnTo>
                  <a:lnTo>
                    <a:pt x="1321676" y="355600"/>
                  </a:lnTo>
                  <a:lnTo>
                    <a:pt x="1363522" y="381000"/>
                  </a:lnTo>
                  <a:lnTo>
                    <a:pt x="1403959" y="393700"/>
                  </a:lnTo>
                  <a:lnTo>
                    <a:pt x="1442885" y="419100"/>
                  </a:lnTo>
                  <a:lnTo>
                    <a:pt x="1480197" y="444500"/>
                  </a:lnTo>
                  <a:lnTo>
                    <a:pt x="1515795" y="469900"/>
                  </a:lnTo>
                  <a:lnTo>
                    <a:pt x="1549603" y="508000"/>
                  </a:lnTo>
                  <a:lnTo>
                    <a:pt x="1581518" y="533400"/>
                  </a:lnTo>
                  <a:lnTo>
                    <a:pt x="1611426" y="571500"/>
                  </a:lnTo>
                  <a:lnTo>
                    <a:pt x="1639239" y="609600"/>
                  </a:lnTo>
                  <a:lnTo>
                    <a:pt x="1664868" y="647700"/>
                  </a:lnTo>
                  <a:lnTo>
                    <a:pt x="1688211" y="685800"/>
                  </a:lnTo>
                  <a:lnTo>
                    <a:pt x="1709166" y="723900"/>
                  </a:lnTo>
                  <a:lnTo>
                    <a:pt x="1727644" y="762000"/>
                  </a:lnTo>
                  <a:lnTo>
                    <a:pt x="1743544" y="812800"/>
                  </a:lnTo>
                  <a:lnTo>
                    <a:pt x="1756765" y="850900"/>
                  </a:lnTo>
                  <a:lnTo>
                    <a:pt x="1767230" y="901700"/>
                  </a:lnTo>
                  <a:lnTo>
                    <a:pt x="1774812" y="939800"/>
                  </a:lnTo>
                  <a:lnTo>
                    <a:pt x="1779435" y="990600"/>
                  </a:lnTo>
                  <a:lnTo>
                    <a:pt x="1780997" y="1041400"/>
                  </a:lnTo>
                  <a:lnTo>
                    <a:pt x="1780997" y="280187"/>
                  </a:lnTo>
                  <a:lnTo>
                    <a:pt x="1779943" y="279400"/>
                  </a:lnTo>
                  <a:lnTo>
                    <a:pt x="1622526" y="279400"/>
                  </a:lnTo>
                  <a:lnTo>
                    <a:pt x="1605508" y="266700"/>
                  </a:lnTo>
                  <a:lnTo>
                    <a:pt x="1592249" y="254000"/>
                  </a:lnTo>
                  <a:lnTo>
                    <a:pt x="1584096" y="241300"/>
                  </a:lnTo>
                  <a:lnTo>
                    <a:pt x="1559128" y="139700"/>
                  </a:lnTo>
                  <a:lnTo>
                    <a:pt x="1556004" y="127000"/>
                  </a:lnTo>
                  <a:lnTo>
                    <a:pt x="1546098" y="114300"/>
                  </a:lnTo>
                  <a:lnTo>
                    <a:pt x="1529803" y="101600"/>
                  </a:lnTo>
                  <a:lnTo>
                    <a:pt x="1509344" y="88900"/>
                  </a:lnTo>
                  <a:lnTo>
                    <a:pt x="1482877" y="88900"/>
                  </a:lnTo>
                  <a:lnTo>
                    <a:pt x="1378204" y="139700"/>
                  </a:lnTo>
                  <a:lnTo>
                    <a:pt x="1340281" y="139700"/>
                  </a:lnTo>
                  <a:lnTo>
                    <a:pt x="1323467" y="127000"/>
                  </a:lnTo>
                  <a:lnTo>
                    <a:pt x="1310246" y="114300"/>
                  </a:lnTo>
                  <a:lnTo>
                    <a:pt x="1293215" y="88900"/>
                  </a:lnTo>
                  <a:lnTo>
                    <a:pt x="1250619" y="25400"/>
                  </a:lnTo>
                  <a:lnTo>
                    <a:pt x="1234973" y="0"/>
                  </a:lnTo>
                  <a:lnTo>
                    <a:pt x="1167345" y="0"/>
                  </a:lnTo>
                  <a:lnTo>
                    <a:pt x="1082027" y="76200"/>
                  </a:lnTo>
                  <a:lnTo>
                    <a:pt x="1065009" y="88900"/>
                  </a:lnTo>
                  <a:lnTo>
                    <a:pt x="1027557" y="88900"/>
                  </a:lnTo>
                  <a:lnTo>
                    <a:pt x="1010539" y="76200"/>
                  </a:lnTo>
                  <a:lnTo>
                    <a:pt x="925220" y="0"/>
                  </a:lnTo>
                  <a:lnTo>
                    <a:pt x="863066" y="0"/>
                  </a:lnTo>
                  <a:lnTo>
                    <a:pt x="845705" y="12700"/>
                  </a:lnTo>
                  <a:lnTo>
                    <a:pt x="843102" y="12700"/>
                  </a:lnTo>
                  <a:lnTo>
                    <a:pt x="782320" y="114300"/>
                  </a:lnTo>
                  <a:lnTo>
                    <a:pt x="769099" y="127000"/>
                  </a:lnTo>
                  <a:lnTo>
                    <a:pt x="752284" y="139700"/>
                  </a:lnTo>
                  <a:lnTo>
                    <a:pt x="714362" y="139700"/>
                  </a:lnTo>
                  <a:lnTo>
                    <a:pt x="611670" y="88900"/>
                  </a:lnTo>
                  <a:lnTo>
                    <a:pt x="568413" y="88900"/>
                  </a:lnTo>
                  <a:lnTo>
                    <a:pt x="550608" y="101600"/>
                  </a:lnTo>
                  <a:lnTo>
                    <a:pt x="538505" y="127000"/>
                  </a:lnTo>
                  <a:lnTo>
                    <a:pt x="537095" y="127000"/>
                  </a:lnTo>
                  <a:lnTo>
                    <a:pt x="508469" y="241300"/>
                  </a:lnTo>
                  <a:lnTo>
                    <a:pt x="500316" y="254000"/>
                  </a:lnTo>
                  <a:lnTo>
                    <a:pt x="487057" y="266700"/>
                  </a:lnTo>
                  <a:lnTo>
                    <a:pt x="470039" y="279400"/>
                  </a:lnTo>
                  <a:lnTo>
                    <a:pt x="318452" y="279400"/>
                  </a:lnTo>
                  <a:lnTo>
                    <a:pt x="299847" y="292100"/>
                  </a:lnTo>
                  <a:lnTo>
                    <a:pt x="286740" y="304800"/>
                  </a:lnTo>
                  <a:lnTo>
                    <a:pt x="281076" y="330200"/>
                  </a:lnTo>
                  <a:lnTo>
                    <a:pt x="287261" y="444500"/>
                  </a:lnTo>
                  <a:lnTo>
                    <a:pt x="284975" y="469900"/>
                  </a:lnTo>
                  <a:lnTo>
                    <a:pt x="276555" y="482600"/>
                  </a:lnTo>
                  <a:lnTo>
                    <a:pt x="262978" y="495300"/>
                  </a:lnTo>
                  <a:lnTo>
                    <a:pt x="245237" y="508000"/>
                  </a:lnTo>
                  <a:lnTo>
                    <a:pt x="138734" y="533400"/>
                  </a:lnTo>
                  <a:lnTo>
                    <a:pt x="118605" y="546100"/>
                  </a:lnTo>
                  <a:lnTo>
                    <a:pt x="104330" y="558800"/>
                  </a:lnTo>
                  <a:lnTo>
                    <a:pt x="97205" y="571500"/>
                  </a:lnTo>
                  <a:lnTo>
                    <a:pt x="98526" y="596900"/>
                  </a:lnTo>
                  <a:lnTo>
                    <a:pt x="99060" y="596900"/>
                  </a:lnTo>
                  <a:lnTo>
                    <a:pt x="99707" y="609600"/>
                  </a:lnTo>
                  <a:lnTo>
                    <a:pt x="140347" y="711200"/>
                  </a:lnTo>
                  <a:lnTo>
                    <a:pt x="144170" y="723900"/>
                  </a:lnTo>
                  <a:lnTo>
                    <a:pt x="141414" y="749300"/>
                  </a:lnTo>
                  <a:lnTo>
                    <a:pt x="132588" y="762000"/>
                  </a:lnTo>
                  <a:lnTo>
                    <a:pt x="118249" y="774700"/>
                  </a:lnTo>
                  <a:lnTo>
                    <a:pt x="25641" y="838200"/>
                  </a:lnTo>
                  <a:lnTo>
                    <a:pt x="9550" y="850900"/>
                  </a:lnTo>
                  <a:lnTo>
                    <a:pt x="1003" y="876300"/>
                  </a:lnTo>
                  <a:lnTo>
                    <a:pt x="533" y="889000"/>
                  </a:lnTo>
                  <a:lnTo>
                    <a:pt x="8686" y="914400"/>
                  </a:lnTo>
                  <a:lnTo>
                    <a:pt x="12446" y="914400"/>
                  </a:lnTo>
                  <a:lnTo>
                    <a:pt x="82105" y="1003300"/>
                  </a:lnTo>
                  <a:lnTo>
                    <a:pt x="91655" y="1016000"/>
                  </a:lnTo>
                  <a:lnTo>
                    <a:pt x="94843" y="1041400"/>
                  </a:lnTo>
                  <a:lnTo>
                    <a:pt x="91655" y="1054100"/>
                  </a:lnTo>
                  <a:lnTo>
                    <a:pt x="82105" y="1079500"/>
                  </a:lnTo>
                  <a:lnTo>
                    <a:pt x="12446" y="1155700"/>
                  </a:lnTo>
                  <a:lnTo>
                    <a:pt x="1968" y="1181100"/>
                  </a:lnTo>
                  <a:lnTo>
                    <a:pt x="0" y="1206500"/>
                  </a:lnTo>
                  <a:lnTo>
                    <a:pt x="6248" y="1219200"/>
                  </a:lnTo>
                  <a:lnTo>
                    <a:pt x="20472" y="1244600"/>
                  </a:lnTo>
                  <a:lnTo>
                    <a:pt x="23863" y="1244600"/>
                  </a:lnTo>
                  <a:lnTo>
                    <a:pt x="118249" y="1308100"/>
                  </a:lnTo>
                  <a:lnTo>
                    <a:pt x="132588" y="1320800"/>
                  </a:lnTo>
                  <a:lnTo>
                    <a:pt x="141414" y="1333500"/>
                  </a:lnTo>
                  <a:lnTo>
                    <a:pt x="144170" y="1358900"/>
                  </a:lnTo>
                  <a:lnTo>
                    <a:pt x="140347" y="1371600"/>
                  </a:lnTo>
                  <a:lnTo>
                    <a:pt x="100469" y="1473200"/>
                  </a:lnTo>
                  <a:lnTo>
                    <a:pt x="96647" y="1498600"/>
                  </a:lnTo>
                  <a:lnTo>
                    <a:pt x="101434" y="1524000"/>
                  </a:lnTo>
                  <a:lnTo>
                    <a:pt x="113792" y="1536700"/>
                  </a:lnTo>
                  <a:lnTo>
                    <a:pt x="132689" y="1549400"/>
                  </a:lnTo>
                  <a:lnTo>
                    <a:pt x="136677" y="1549400"/>
                  </a:lnTo>
                  <a:lnTo>
                    <a:pt x="245237" y="1574800"/>
                  </a:lnTo>
                  <a:lnTo>
                    <a:pt x="262978" y="1587500"/>
                  </a:lnTo>
                  <a:lnTo>
                    <a:pt x="276555" y="1600200"/>
                  </a:lnTo>
                  <a:lnTo>
                    <a:pt x="284975" y="1612900"/>
                  </a:lnTo>
                  <a:lnTo>
                    <a:pt x="287261" y="1638300"/>
                  </a:lnTo>
                  <a:lnTo>
                    <a:pt x="281076" y="1752600"/>
                  </a:lnTo>
                  <a:lnTo>
                    <a:pt x="284276" y="1765300"/>
                  </a:lnTo>
                  <a:lnTo>
                    <a:pt x="295363" y="1790700"/>
                  </a:lnTo>
                  <a:lnTo>
                    <a:pt x="312623" y="1803400"/>
                  </a:lnTo>
                  <a:lnTo>
                    <a:pt x="470039" y="1803400"/>
                  </a:lnTo>
                  <a:lnTo>
                    <a:pt x="487057" y="1816100"/>
                  </a:lnTo>
                  <a:lnTo>
                    <a:pt x="500316" y="1828800"/>
                  </a:lnTo>
                  <a:lnTo>
                    <a:pt x="508469" y="1841500"/>
                  </a:lnTo>
                  <a:lnTo>
                    <a:pt x="536562" y="1943100"/>
                  </a:lnTo>
                  <a:lnTo>
                    <a:pt x="546468" y="1968500"/>
                  </a:lnTo>
                  <a:lnTo>
                    <a:pt x="562762" y="1981200"/>
                  </a:lnTo>
                  <a:lnTo>
                    <a:pt x="583222" y="1993900"/>
                  </a:lnTo>
                  <a:lnTo>
                    <a:pt x="607682" y="1993900"/>
                  </a:lnTo>
                  <a:lnTo>
                    <a:pt x="609688" y="1981200"/>
                  </a:lnTo>
                  <a:lnTo>
                    <a:pt x="714362" y="1943100"/>
                  </a:lnTo>
                  <a:lnTo>
                    <a:pt x="752284" y="1943100"/>
                  </a:lnTo>
                  <a:lnTo>
                    <a:pt x="769099" y="1955800"/>
                  </a:lnTo>
                  <a:lnTo>
                    <a:pt x="782320" y="1968500"/>
                  </a:lnTo>
                  <a:lnTo>
                    <a:pt x="841946" y="2057400"/>
                  </a:lnTo>
                  <a:lnTo>
                    <a:pt x="857592" y="2082800"/>
                  </a:lnTo>
                  <a:lnTo>
                    <a:pt x="921867" y="2082800"/>
                  </a:lnTo>
                  <a:lnTo>
                    <a:pt x="923582" y="2070100"/>
                  </a:lnTo>
                  <a:lnTo>
                    <a:pt x="925220" y="2070100"/>
                  </a:lnTo>
                  <a:lnTo>
                    <a:pt x="1027557" y="1993900"/>
                  </a:lnTo>
                  <a:lnTo>
                    <a:pt x="1065009" y="1993900"/>
                  </a:lnTo>
                  <a:lnTo>
                    <a:pt x="1167345" y="2070100"/>
                  </a:lnTo>
                  <a:lnTo>
                    <a:pt x="1187183" y="2082800"/>
                  </a:lnTo>
                  <a:lnTo>
                    <a:pt x="1229499" y="2082800"/>
                  </a:lnTo>
                  <a:lnTo>
                    <a:pt x="1246860" y="2070100"/>
                  </a:lnTo>
                  <a:lnTo>
                    <a:pt x="1248219" y="2070100"/>
                  </a:lnTo>
                  <a:lnTo>
                    <a:pt x="1292872" y="1993900"/>
                  </a:lnTo>
                  <a:lnTo>
                    <a:pt x="1323467" y="1955800"/>
                  </a:lnTo>
                  <a:lnTo>
                    <a:pt x="1340281" y="1943100"/>
                  </a:lnTo>
                  <a:lnTo>
                    <a:pt x="1378204" y="1943100"/>
                  </a:lnTo>
                  <a:lnTo>
                    <a:pt x="1480896" y="1981200"/>
                  </a:lnTo>
                  <a:lnTo>
                    <a:pt x="1503019" y="1993900"/>
                  </a:lnTo>
                  <a:lnTo>
                    <a:pt x="1524139" y="1981200"/>
                  </a:lnTo>
                  <a:lnTo>
                    <a:pt x="1541945" y="1968500"/>
                  </a:lnTo>
                  <a:lnTo>
                    <a:pt x="1554060" y="1955800"/>
                  </a:lnTo>
                  <a:lnTo>
                    <a:pt x="1555470" y="1955800"/>
                  </a:lnTo>
                  <a:lnTo>
                    <a:pt x="1558658" y="1943100"/>
                  </a:lnTo>
                  <a:lnTo>
                    <a:pt x="1584096" y="1841500"/>
                  </a:lnTo>
                  <a:lnTo>
                    <a:pt x="1592249" y="1828800"/>
                  </a:lnTo>
                  <a:lnTo>
                    <a:pt x="1605508" y="1816100"/>
                  </a:lnTo>
                  <a:lnTo>
                    <a:pt x="1622526" y="1803400"/>
                  </a:lnTo>
                  <a:lnTo>
                    <a:pt x="1774113" y="1803400"/>
                  </a:lnTo>
                  <a:lnTo>
                    <a:pt x="1792732" y="1790700"/>
                  </a:lnTo>
                  <a:lnTo>
                    <a:pt x="1805825" y="1778000"/>
                  </a:lnTo>
                  <a:lnTo>
                    <a:pt x="1811489" y="1752600"/>
                  </a:lnTo>
                  <a:lnTo>
                    <a:pt x="1805305" y="1638300"/>
                  </a:lnTo>
                  <a:lnTo>
                    <a:pt x="1807591" y="1612900"/>
                  </a:lnTo>
                  <a:lnTo>
                    <a:pt x="1816011" y="1600200"/>
                  </a:lnTo>
                  <a:lnTo>
                    <a:pt x="1829587" y="1587500"/>
                  </a:lnTo>
                  <a:lnTo>
                    <a:pt x="1847329" y="1574800"/>
                  </a:lnTo>
                  <a:lnTo>
                    <a:pt x="1953831" y="1549400"/>
                  </a:lnTo>
                  <a:lnTo>
                    <a:pt x="1973961" y="1536700"/>
                  </a:lnTo>
                  <a:lnTo>
                    <a:pt x="1988248" y="1524000"/>
                  </a:lnTo>
                  <a:lnTo>
                    <a:pt x="1995360" y="1498600"/>
                  </a:lnTo>
                  <a:lnTo>
                    <a:pt x="1994039" y="1485900"/>
                  </a:lnTo>
                  <a:lnTo>
                    <a:pt x="1993506" y="1473200"/>
                  </a:lnTo>
                  <a:lnTo>
                    <a:pt x="1992858" y="1473200"/>
                  </a:lnTo>
                  <a:lnTo>
                    <a:pt x="1952218" y="1371600"/>
                  </a:lnTo>
                  <a:lnTo>
                    <a:pt x="1948395" y="1358900"/>
                  </a:lnTo>
                  <a:lnTo>
                    <a:pt x="1951151" y="1333500"/>
                  </a:lnTo>
                  <a:lnTo>
                    <a:pt x="1959978" y="1320800"/>
                  </a:lnTo>
                  <a:lnTo>
                    <a:pt x="1974316" y="1308100"/>
                  </a:lnTo>
                  <a:lnTo>
                    <a:pt x="2066925" y="1244600"/>
                  </a:lnTo>
                  <a:lnTo>
                    <a:pt x="2083015" y="1231900"/>
                  </a:lnTo>
                  <a:lnTo>
                    <a:pt x="2091563" y="1206500"/>
                  </a:lnTo>
                  <a:lnTo>
                    <a:pt x="2092020" y="1193800"/>
                  </a:lnTo>
                  <a:lnTo>
                    <a:pt x="2083841" y="1168400"/>
                  </a:lnTo>
                  <a:lnTo>
                    <a:pt x="2081441" y="1168400"/>
                  </a:lnTo>
                  <a:lnTo>
                    <a:pt x="2080094" y="1155700"/>
                  </a:lnTo>
                  <a:lnTo>
                    <a:pt x="2010460" y="1079500"/>
                  </a:lnTo>
                  <a:lnTo>
                    <a:pt x="2000910" y="1054100"/>
                  </a:lnTo>
                  <a:lnTo>
                    <a:pt x="1997722" y="1041400"/>
                  </a:lnTo>
                  <a:lnTo>
                    <a:pt x="2000910" y="1016000"/>
                  </a:lnTo>
                  <a:lnTo>
                    <a:pt x="2010460" y="1003300"/>
                  </a:lnTo>
                  <a:lnTo>
                    <a:pt x="2080094" y="914400"/>
                  </a:lnTo>
                  <a:lnTo>
                    <a:pt x="2090572" y="901700"/>
                  </a:lnTo>
                  <a:lnTo>
                    <a:pt x="2092553" y="876300"/>
                  </a:lnTo>
                  <a:close/>
                </a:path>
              </a:pathLst>
            </a:custGeom>
            <a:solidFill>
              <a:srgbClr val="FFFFFF"/>
            </a:solidFill>
          </p:spPr>
          <p:txBody>
            <a:bodyPr wrap="square" lIns="0" tIns="0" rIns="0" bIns="0" rtlCol="0"/>
            <a:lstStyle/>
            <a:p>
              <a:pPr defTabSz="685800">
                <a:buClrTx/>
              </a:pPr>
              <a:endParaRPr sz="1350">
                <a:solidFill>
                  <a:sysClr val="windowText" lastClr="000000"/>
                </a:solidFill>
              </a:endParaRPr>
            </a:p>
          </p:txBody>
        </p:sp>
        <p:sp>
          <p:nvSpPr>
            <p:cNvPr id="5" name="object 5"/>
            <p:cNvSpPr/>
            <p:nvPr/>
          </p:nvSpPr>
          <p:spPr>
            <a:xfrm>
              <a:off x="9024937" y="1726501"/>
              <a:ext cx="2752725" cy="2752725"/>
            </a:xfrm>
            <a:custGeom>
              <a:avLst/>
              <a:gdLst/>
              <a:ahLst/>
              <a:cxnLst/>
              <a:rect l="l" t="t" r="r" b="b"/>
              <a:pathLst>
                <a:path w="2752725" h="2752725">
                  <a:moveTo>
                    <a:pt x="0" y="0"/>
                  </a:moveTo>
                  <a:lnTo>
                    <a:pt x="2752725" y="0"/>
                  </a:lnTo>
                  <a:lnTo>
                    <a:pt x="2752725" y="2752725"/>
                  </a:lnTo>
                  <a:lnTo>
                    <a:pt x="0" y="2752725"/>
                  </a:lnTo>
                  <a:lnTo>
                    <a:pt x="0" y="0"/>
                  </a:lnTo>
                  <a:close/>
                </a:path>
              </a:pathLst>
            </a:custGeom>
            <a:ln w="9525">
              <a:solidFill>
                <a:srgbClr val="FFFFFF"/>
              </a:solidFill>
            </a:ln>
          </p:spPr>
          <p:txBody>
            <a:bodyPr wrap="square" lIns="0" tIns="0" rIns="0" bIns="0" rtlCol="0"/>
            <a:lstStyle/>
            <a:p>
              <a:pPr defTabSz="685800">
                <a:buClrTx/>
              </a:pPr>
              <a:endParaRPr sz="1350">
                <a:solidFill>
                  <a:sysClr val="windowText" lastClr="000000"/>
                </a:solidFill>
              </a:endParaRPr>
            </a:p>
          </p:txBody>
        </p:sp>
      </p:grpSp>
      <p:sp>
        <p:nvSpPr>
          <p:cNvPr id="6" name="object 6"/>
          <p:cNvSpPr txBox="1">
            <a:spLocks noGrp="1"/>
          </p:cNvSpPr>
          <p:nvPr>
            <p:ph type="title"/>
          </p:nvPr>
        </p:nvSpPr>
        <p:spPr>
          <a:xfrm>
            <a:off x="687705" y="2056979"/>
            <a:ext cx="4936807" cy="1344759"/>
          </a:xfrm>
          <a:prstGeom prst="rect">
            <a:avLst/>
          </a:prstGeom>
        </p:spPr>
        <p:txBody>
          <a:bodyPr vert="horz" wrap="square" lIns="0" tIns="87154" rIns="0" bIns="0" rtlCol="0">
            <a:spAutoFit/>
          </a:bodyPr>
          <a:lstStyle/>
          <a:p>
            <a:pPr marL="9525" marR="3810">
              <a:lnSpc>
                <a:spcPts val="4860"/>
              </a:lnSpc>
              <a:spcBef>
                <a:spcPts val="686"/>
              </a:spcBef>
            </a:pPr>
            <a:r>
              <a:rPr sz="4500" dirty="0">
                <a:solidFill>
                  <a:srgbClr val="13495E"/>
                </a:solidFill>
              </a:rPr>
              <a:t>What</a:t>
            </a:r>
            <a:r>
              <a:rPr sz="4500" spc="-191" dirty="0">
                <a:solidFill>
                  <a:srgbClr val="13495E"/>
                </a:solidFill>
              </a:rPr>
              <a:t> </a:t>
            </a:r>
            <a:r>
              <a:rPr sz="4500" dirty="0">
                <a:solidFill>
                  <a:srgbClr val="13495E"/>
                </a:solidFill>
              </a:rPr>
              <a:t>has</a:t>
            </a:r>
            <a:r>
              <a:rPr sz="4500" spc="-191" dirty="0">
                <a:solidFill>
                  <a:srgbClr val="13495E"/>
                </a:solidFill>
              </a:rPr>
              <a:t> </a:t>
            </a:r>
            <a:r>
              <a:rPr sz="4500" spc="-15" dirty="0">
                <a:solidFill>
                  <a:srgbClr val="13495E"/>
                </a:solidFill>
              </a:rPr>
              <a:t>this </a:t>
            </a:r>
            <a:r>
              <a:rPr sz="4500" spc="-34" dirty="0">
                <a:solidFill>
                  <a:srgbClr val="13495E"/>
                </a:solidFill>
              </a:rPr>
              <a:t>translated</a:t>
            </a:r>
            <a:r>
              <a:rPr sz="4500" spc="-188" dirty="0">
                <a:solidFill>
                  <a:srgbClr val="13495E"/>
                </a:solidFill>
              </a:rPr>
              <a:t> </a:t>
            </a:r>
            <a:r>
              <a:rPr sz="4500" dirty="0">
                <a:solidFill>
                  <a:srgbClr val="13495E"/>
                </a:solidFill>
              </a:rPr>
              <a:t>into</a:t>
            </a:r>
            <a:r>
              <a:rPr sz="4500" spc="-172" dirty="0">
                <a:solidFill>
                  <a:srgbClr val="13495E"/>
                </a:solidFill>
              </a:rPr>
              <a:t> </a:t>
            </a:r>
            <a:r>
              <a:rPr sz="4500" dirty="0">
                <a:solidFill>
                  <a:srgbClr val="13495E"/>
                </a:solidFill>
              </a:rPr>
              <a:t>so</a:t>
            </a:r>
            <a:r>
              <a:rPr sz="4500" spc="-169" dirty="0">
                <a:solidFill>
                  <a:srgbClr val="13495E"/>
                </a:solidFill>
              </a:rPr>
              <a:t> </a:t>
            </a:r>
            <a:r>
              <a:rPr sz="4500" spc="-60" dirty="0">
                <a:solidFill>
                  <a:srgbClr val="13495E"/>
                </a:solidFill>
              </a:rPr>
              <a:t>far?</a:t>
            </a:r>
            <a:endParaRPr sz="45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6449" y="440305"/>
            <a:ext cx="6984683" cy="517930"/>
          </a:xfrm>
          <a:prstGeom prst="rect">
            <a:avLst/>
          </a:prstGeom>
        </p:spPr>
        <p:txBody>
          <a:bodyPr vert="horz" wrap="square" lIns="0" tIns="10001" rIns="0" bIns="0" rtlCol="0">
            <a:spAutoFit/>
          </a:bodyPr>
          <a:lstStyle/>
          <a:p>
            <a:pPr marL="9525">
              <a:spcBef>
                <a:spcPts val="79"/>
              </a:spcBef>
            </a:pPr>
            <a:r>
              <a:rPr sz="3300" spc="-26" dirty="0"/>
              <a:t>Onboarding</a:t>
            </a:r>
            <a:r>
              <a:rPr sz="3300" spc="-161" dirty="0"/>
              <a:t> </a:t>
            </a:r>
            <a:r>
              <a:rPr sz="3300" dirty="0"/>
              <a:t>pilot</a:t>
            </a:r>
            <a:r>
              <a:rPr sz="3300" spc="-139" dirty="0"/>
              <a:t> </a:t>
            </a:r>
            <a:r>
              <a:rPr sz="3300" spc="-19" dirty="0"/>
              <a:t>coming</a:t>
            </a:r>
            <a:r>
              <a:rPr sz="3300" spc="-150" dirty="0"/>
              <a:t> </a:t>
            </a:r>
            <a:r>
              <a:rPr sz="3300" spc="-8" dirty="0"/>
              <a:t>later</a:t>
            </a:r>
            <a:r>
              <a:rPr sz="3300" spc="-131" dirty="0"/>
              <a:t> </a:t>
            </a:r>
            <a:r>
              <a:rPr sz="3300" dirty="0"/>
              <a:t>this</a:t>
            </a:r>
            <a:r>
              <a:rPr sz="3300" spc="-139" dirty="0"/>
              <a:t> </a:t>
            </a:r>
            <a:r>
              <a:rPr sz="3300" spc="-8" dirty="0"/>
              <a:t>quarter</a:t>
            </a:r>
            <a:endParaRPr sz="3300"/>
          </a:p>
        </p:txBody>
      </p:sp>
      <p:pic>
        <p:nvPicPr>
          <p:cNvPr id="3" name="object 3"/>
          <p:cNvPicPr/>
          <p:nvPr/>
        </p:nvPicPr>
        <p:blipFill>
          <a:blip r:embed="rId2" cstate="print"/>
          <a:stretch>
            <a:fillRect/>
          </a:stretch>
        </p:blipFill>
        <p:spPr>
          <a:xfrm>
            <a:off x="889255" y="1407034"/>
            <a:ext cx="2985515" cy="3374135"/>
          </a:xfrm>
          <a:prstGeom prst="rect">
            <a:avLst/>
          </a:prstGeom>
        </p:spPr>
      </p:pic>
      <p:pic>
        <p:nvPicPr>
          <p:cNvPr id="4" name="object 4"/>
          <p:cNvPicPr/>
          <p:nvPr/>
        </p:nvPicPr>
        <p:blipFill>
          <a:blip r:embed="rId3" cstate="print"/>
          <a:stretch>
            <a:fillRect/>
          </a:stretch>
        </p:blipFill>
        <p:spPr>
          <a:xfrm>
            <a:off x="4234109" y="1557335"/>
            <a:ext cx="4555622" cy="317125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63" y="-4763"/>
            <a:ext cx="2695575" cy="5153025"/>
            <a:chOff x="-6350" y="-6350"/>
            <a:chExt cx="3594100" cy="6870700"/>
          </a:xfrm>
        </p:grpSpPr>
        <p:sp>
          <p:nvSpPr>
            <p:cNvPr id="3" name="object 3"/>
            <p:cNvSpPr/>
            <p:nvPr/>
          </p:nvSpPr>
          <p:spPr>
            <a:xfrm>
              <a:off x="0" y="0"/>
              <a:ext cx="3581400" cy="6858000"/>
            </a:xfrm>
            <a:custGeom>
              <a:avLst/>
              <a:gdLst/>
              <a:ahLst/>
              <a:cxnLst/>
              <a:rect l="l" t="t" r="r" b="b"/>
              <a:pathLst>
                <a:path w="3581400" h="6858000">
                  <a:moveTo>
                    <a:pt x="3581400" y="0"/>
                  </a:moveTo>
                  <a:lnTo>
                    <a:pt x="0" y="0"/>
                  </a:lnTo>
                  <a:lnTo>
                    <a:pt x="0" y="6858000"/>
                  </a:lnTo>
                  <a:lnTo>
                    <a:pt x="3581400" y="6858000"/>
                  </a:lnTo>
                  <a:lnTo>
                    <a:pt x="3581400" y="0"/>
                  </a:lnTo>
                  <a:close/>
                </a:path>
              </a:pathLst>
            </a:custGeom>
            <a:solidFill>
              <a:srgbClr val="13495E"/>
            </a:solidFill>
          </p:spPr>
          <p:txBody>
            <a:bodyPr wrap="square" lIns="0" tIns="0" rIns="0" bIns="0" rtlCol="0"/>
            <a:lstStyle/>
            <a:p>
              <a:pPr defTabSz="685800">
                <a:buClrTx/>
              </a:pPr>
              <a:endParaRPr sz="1350">
                <a:solidFill>
                  <a:sysClr val="windowText" lastClr="000000"/>
                </a:solidFill>
              </a:endParaRPr>
            </a:p>
          </p:txBody>
        </p:sp>
        <p:sp>
          <p:nvSpPr>
            <p:cNvPr id="4" name="object 4"/>
            <p:cNvSpPr/>
            <p:nvPr/>
          </p:nvSpPr>
          <p:spPr>
            <a:xfrm>
              <a:off x="0" y="0"/>
              <a:ext cx="3581400" cy="6858000"/>
            </a:xfrm>
            <a:custGeom>
              <a:avLst/>
              <a:gdLst/>
              <a:ahLst/>
              <a:cxnLst/>
              <a:rect l="l" t="t" r="r" b="b"/>
              <a:pathLst>
                <a:path w="3581400" h="6858000">
                  <a:moveTo>
                    <a:pt x="0" y="0"/>
                  </a:moveTo>
                  <a:lnTo>
                    <a:pt x="3581400" y="0"/>
                  </a:lnTo>
                  <a:lnTo>
                    <a:pt x="3581400" y="6858000"/>
                  </a:lnTo>
                  <a:lnTo>
                    <a:pt x="0" y="6858000"/>
                  </a:lnTo>
                  <a:lnTo>
                    <a:pt x="0" y="0"/>
                  </a:lnTo>
                  <a:close/>
                </a:path>
              </a:pathLst>
            </a:custGeom>
            <a:ln w="12700">
              <a:solidFill>
                <a:srgbClr val="0A3343"/>
              </a:solidFill>
            </a:ln>
          </p:spPr>
          <p:txBody>
            <a:bodyPr wrap="square" lIns="0" tIns="0" rIns="0" bIns="0" rtlCol="0"/>
            <a:lstStyle/>
            <a:p>
              <a:pPr defTabSz="685800">
                <a:buClrTx/>
              </a:pPr>
              <a:endParaRPr sz="1350">
                <a:solidFill>
                  <a:sysClr val="windowText" lastClr="000000"/>
                </a:solidFill>
              </a:endParaRPr>
            </a:p>
          </p:txBody>
        </p:sp>
        <p:sp>
          <p:nvSpPr>
            <p:cNvPr id="5" name="object 5"/>
            <p:cNvSpPr/>
            <p:nvPr/>
          </p:nvSpPr>
          <p:spPr>
            <a:xfrm>
              <a:off x="716953" y="2261768"/>
              <a:ext cx="2597150" cy="2749550"/>
            </a:xfrm>
            <a:custGeom>
              <a:avLst/>
              <a:gdLst/>
              <a:ahLst/>
              <a:cxnLst/>
              <a:rect l="l" t="t" r="r" b="b"/>
              <a:pathLst>
                <a:path w="2597150" h="2749550">
                  <a:moveTo>
                    <a:pt x="1141907" y="1633448"/>
                  </a:moveTo>
                  <a:lnTo>
                    <a:pt x="483311" y="10858"/>
                  </a:lnTo>
                  <a:lnTo>
                    <a:pt x="483311" y="7239"/>
                  </a:lnTo>
                  <a:lnTo>
                    <a:pt x="479691" y="3619"/>
                  </a:lnTo>
                  <a:lnTo>
                    <a:pt x="479691" y="0"/>
                  </a:lnTo>
                  <a:lnTo>
                    <a:pt x="277050" y="83299"/>
                  </a:lnTo>
                  <a:lnTo>
                    <a:pt x="277050" y="86918"/>
                  </a:lnTo>
                  <a:lnTo>
                    <a:pt x="280670" y="90538"/>
                  </a:lnTo>
                  <a:lnTo>
                    <a:pt x="280670" y="94157"/>
                  </a:lnTo>
                  <a:lnTo>
                    <a:pt x="363893" y="300609"/>
                  </a:lnTo>
                  <a:lnTo>
                    <a:pt x="67170" y="423748"/>
                  </a:lnTo>
                  <a:lnTo>
                    <a:pt x="31661" y="447344"/>
                  </a:lnTo>
                  <a:lnTo>
                    <a:pt x="8356" y="482155"/>
                  </a:lnTo>
                  <a:lnTo>
                    <a:pt x="0" y="523074"/>
                  </a:lnTo>
                  <a:lnTo>
                    <a:pt x="9271" y="564997"/>
                  </a:lnTo>
                  <a:lnTo>
                    <a:pt x="26619" y="594093"/>
                  </a:lnTo>
                  <a:lnTo>
                    <a:pt x="50431" y="615708"/>
                  </a:lnTo>
                  <a:lnTo>
                    <a:pt x="78981" y="629183"/>
                  </a:lnTo>
                  <a:lnTo>
                    <a:pt x="110591" y="633818"/>
                  </a:lnTo>
                  <a:lnTo>
                    <a:pt x="121386" y="633196"/>
                  </a:lnTo>
                  <a:lnTo>
                    <a:pt x="131851" y="631558"/>
                  </a:lnTo>
                  <a:lnTo>
                    <a:pt x="150393" y="626579"/>
                  </a:lnTo>
                  <a:lnTo>
                    <a:pt x="447128" y="503428"/>
                  </a:lnTo>
                  <a:lnTo>
                    <a:pt x="877747" y="1557388"/>
                  </a:lnTo>
                  <a:lnTo>
                    <a:pt x="933704" y="1563903"/>
                  </a:lnTo>
                  <a:lnTo>
                    <a:pt x="988441" y="1574774"/>
                  </a:lnTo>
                  <a:lnTo>
                    <a:pt x="1041628" y="1589989"/>
                  </a:lnTo>
                  <a:lnTo>
                    <a:pt x="1092898" y="1609547"/>
                  </a:lnTo>
                  <a:lnTo>
                    <a:pt x="1141907" y="1633448"/>
                  </a:lnTo>
                  <a:close/>
                </a:path>
                <a:path w="2597150" h="2749550">
                  <a:moveTo>
                    <a:pt x="1359027" y="2223808"/>
                  </a:moveTo>
                  <a:lnTo>
                    <a:pt x="1356880" y="2176056"/>
                  </a:lnTo>
                  <a:lnTo>
                    <a:pt x="1350556" y="2129485"/>
                  </a:lnTo>
                  <a:lnTo>
                    <a:pt x="1340256" y="2084298"/>
                  </a:lnTo>
                  <a:lnTo>
                    <a:pt x="1326819" y="2042718"/>
                  </a:lnTo>
                  <a:lnTo>
                    <a:pt x="1308455" y="1998814"/>
                  </a:lnTo>
                  <a:lnTo>
                    <a:pt x="1287322" y="1958873"/>
                  </a:lnTo>
                  <a:lnTo>
                    <a:pt x="1262951" y="1921065"/>
                  </a:lnTo>
                  <a:lnTo>
                    <a:pt x="1235519" y="1885569"/>
                  </a:lnTo>
                  <a:lnTo>
                    <a:pt x="1205230" y="1852574"/>
                  </a:lnTo>
                  <a:lnTo>
                    <a:pt x="1172260" y="1822246"/>
                  </a:lnTo>
                  <a:lnTo>
                    <a:pt x="1136789" y="1794802"/>
                  </a:lnTo>
                  <a:lnTo>
                    <a:pt x="1099019" y="1770405"/>
                  </a:lnTo>
                  <a:lnTo>
                    <a:pt x="1059116" y="1749259"/>
                  </a:lnTo>
                  <a:lnTo>
                    <a:pt x="1017282" y="1731530"/>
                  </a:lnTo>
                  <a:lnTo>
                    <a:pt x="1015250" y="1730883"/>
                  </a:lnTo>
                  <a:lnTo>
                    <a:pt x="1015250" y="2223808"/>
                  </a:lnTo>
                  <a:lnTo>
                    <a:pt x="1008634" y="2272436"/>
                  </a:lnTo>
                  <a:lnTo>
                    <a:pt x="990053" y="2315832"/>
                  </a:lnTo>
                  <a:lnTo>
                    <a:pt x="961428" y="2352383"/>
                  </a:lnTo>
                  <a:lnTo>
                    <a:pt x="924648" y="2380488"/>
                  </a:lnTo>
                  <a:lnTo>
                    <a:pt x="881646" y="2398534"/>
                  </a:lnTo>
                  <a:lnTo>
                    <a:pt x="834313" y="2404897"/>
                  </a:lnTo>
                  <a:lnTo>
                    <a:pt x="785736" y="2398534"/>
                  </a:lnTo>
                  <a:lnTo>
                    <a:pt x="742378" y="2380488"/>
                  </a:lnTo>
                  <a:lnTo>
                    <a:pt x="705853" y="2352383"/>
                  </a:lnTo>
                  <a:lnTo>
                    <a:pt x="677773" y="2315832"/>
                  </a:lnTo>
                  <a:lnTo>
                    <a:pt x="659752" y="2272436"/>
                  </a:lnTo>
                  <a:lnTo>
                    <a:pt x="653389" y="2223808"/>
                  </a:lnTo>
                  <a:lnTo>
                    <a:pt x="659752" y="2175179"/>
                  </a:lnTo>
                  <a:lnTo>
                    <a:pt x="677773" y="2131784"/>
                  </a:lnTo>
                  <a:lnTo>
                    <a:pt x="705853" y="2095233"/>
                  </a:lnTo>
                  <a:lnTo>
                    <a:pt x="742378" y="2067128"/>
                  </a:lnTo>
                  <a:lnTo>
                    <a:pt x="785736" y="2049094"/>
                  </a:lnTo>
                  <a:lnTo>
                    <a:pt x="834313" y="2042718"/>
                  </a:lnTo>
                  <a:lnTo>
                    <a:pt x="882904" y="2049094"/>
                  </a:lnTo>
                  <a:lnTo>
                    <a:pt x="926261" y="2067128"/>
                  </a:lnTo>
                  <a:lnTo>
                    <a:pt x="962787" y="2095233"/>
                  </a:lnTo>
                  <a:lnTo>
                    <a:pt x="990854" y="2131784"/>
                  </a:lnTo>
                  <a:lnTo>
                    <a:pt x="1008888" y="2175179"/>
                  </a:lnTo>
                  <a:lnTo>
                    <a:pt x="1015250" y="2223808"/>
                  </a:lnTo>
                  <a:lnTo>
                    <a:pt x="1015250" y="1730883"/>
                  </a:lnTo>
                  <a:lnTo>
                    <a:pt x="973709" y="1717421"/>
                  </a:lnTo>
                  <a:lnTo>
                    <a:pt x="928560" y="1707108"/>
                  </a:lnTo>
                  <a:lnTo>
                    <a:pt x="882027" y="1700796"/>
                  </a:lnTo>
                  <a:lnTo>
                    <a:pt x="834313" y="1698637"/>
                  </a:lnTo>
                  <a:lnTo>
                    <a:pt x="786599" y="1700796"/>
                  </a:lnTo>
                  <a:lnTo>
                    <a:pt x="740079" y="1707108"/>
                  </a:lnTo>
                  <a:lnTo>
                    <a:pt x="694931" y="1717421"/>
                  </a:lnTo>
                  <a:lnTo>
                    <a:pt x="651344" y="1731530"/>
                  </a:lnTo>
                  <a:lnTo>
                    <a:pt x="609523" y="1749259"/>
                  </a:lnTo>
                  <a:lnTo>
                    <a:pt x="569620" y="1770405"/>
                  </a:lnTo>
                  <a:lnTo>
                    <a:pt x="531850" y="1794802"/>
                  </a:lnTo>
                  <a:lnTo>
                    <a:pt x="496379" y="1822246"/>
                  </a:lnTo>
                  <a:lnTo>
                    <a:pt x="463410" y="1852574"/>
                  </a:lnTo>
                  <a:lnTo>
                    <a:pt x="433120" y="1885569"/>
                  </a:lnTo>
                  <a:lnTo>
                    <a:pt x="405688" y="1921065"/>
                  </a:lnTo>
                  <a:lnTo>
                    <a:pt x="381317" y="1958873"/>
                  </a:lnTo>
                  <a:lnTo>
                    <a:pt x="360184" y="1998814"/>
                  </a:lnTo>
                  <a:lnTo>
                    <a:pt x="342480" y="2040686"/>
                  </a:lnTo>
                  <a:lnTo>
                    <a:pt x="328383" y="2084298"/>
                  </a:lnTo>
                  <a:lnTo>
                    <a:pt x="318084" y="2129485"/>
                  </a:lnTo>
                  <a:lnTo>
                    <a:pt x="311759" y="2176056"/>
                  </a:lnTo>
                  <a:lnTo>
                    <a:pt x="309613" y="2223808"/>
                  </a:lnTo>
                  <a:lnTo>
                    <a:pt x="311759" y="2271572"/>
                  </a:lnTo>
                  <a:lnTo>
                    <a:pt x="318084" y="2318131"/>
                  </a:lnTo>
                  <a:lnTo>
                    <a:pt x="328383" y="2363317"/>
                  </a:lnTo>
                  <a:lnTo>
                    <a:pt x="342480" y="2406942"/>
                  </a:lnTo>
                  <a:lnTo>
                    <a:pt x="360184" y="2448814"/>
                  </a:lnTo>
                  <a:lnTo>
                    <a:pt x="381317" y="2488742"/>
                  </a:lnTo>
                  <a:lnTo>
                    <a:pt x="405688" y="2526550"/>
                  </a:lnTo>
                  <a:lnTo>
                    <a:pt x="433120" y="2562047"/>
                  </a:lnTo>
                  <a:lnTo>
                    <a:pt x="463410" y="2595054"/>
                  </a:lnTo>
                  <a:lnTo>
                    <a:pt x="496379" y="2625369"/>
                  </a:lnTo>
                  <a:lnTo>
                    <a:pt x="531850" y="2652814"/>
                  </a:lnTo>
                  <a:lnTo>
                    <a:pt x="569620" y="2677210"/>
                  </a:lnTo>
                  <a:lnTo>
                    <a:pt x="609523" y="2698369"/>
                  </a:lnTo>
                  <a:lnTo>
                    <a:pt x="651344" y="2716085"/>
                  </a:lnTo>
                  <a:lnTo>
                    <a:pt x="694931" y="2730195"/>
                  </a:lnTo>
                  <a:lnTo>
                    <a:pt x="740079" y="2740507"/>
                  </a:lnTo>
                  <a:lnTo>
                    <a:pt x="786599" y="2746832"/>
                  </a:lnTo>
                  <a:lnTo>
                    <a:pt x="834313" y="2748978"/>
                  </a:lnTo>
                  <a:lnTo>
                    <a:pt x="882027" y="2746832"/>
                  </a:lnTo>
                  <a:lnTo>
                    <a:pt x="928560" y="2740507"/>
                  </a:lnTo>
                  <a:lnTo>
                    <a:pt x="973709" y="2730195"/>
                  </a:lnTo>
                  <a:lnTo>
                    <a:pt x="1017282" y="2716085"/>
                  </a:lnTo>
                  <a:lnTo>
                    <a:pt x="1059116" y="2698369"/>
                  </a:lnTo>
                  <a:lnTo>
                    <a:pt x="1099019" y="2677210"/>
                  </a:lnTo>
                  <a:lnTo>
                    <a:pt x="1136789" y="2652814"/>
                  </a:lnTo>
                  <a:lnTo>
                    <a:pt x="1172260" y="2625369"/>
                  </a:lnTo>
                  <a:lnTo>
                    <a:pt x="1205230" y="2595054"/>
                  </a:lnTo>
                  <a:lnTo>
                    <a:pt x="1235519" y="2562047"/>
                  </a:lnTo>
                  <a:lnTo>
                    <a:pt x="1262951" y="2526550"/>
                  </a:lnTo>
                  <a:lnTo>
                    <a:pt x="1287322" y="2488742"/>
                  </a:lnTo>
                  <a:lnTo>
                    <a:pt x="1308455" y="2448814"/>
                  </a:lnTo>
                  <a:lnTo>
                    <a:pt x="1326159" y="2406942"/>
                  </a:lnTo>
                  <a:lnTo>
                    <a:pt x="1326819" y="2404897"/>
                  </a:lnTo>
                  <a:lnTo>
                    <a:pt x="1340256" y="2363317"/>
                  </a:lnTo>
                  <a:lnTo>
                    <a:pt x="1350556" y="2318131"/>
                  </a:lnTo>
                  <a:lnTo>
                    <a:pt x="1356880" y="2271572"/>
                  </a:lnTo>
                  <a:lnTo>
                    <a:pt x="1359027" y="2223808"/>
                  </a:lnTo>
                  <a:close/>
                </a:path>
                <a:path w="2597150" h="2749550">
                  <a:moveTo>
                    <a:pt x="2390343" y="2057209"/>
                  </a:moveTo>
                  <a:lnTo>
                    <a:pt x="2381516" y="2015782"/>
                  </a:lnTo>
                  <a:lnTo>
                    <a:pt x="2357767" y="1981149"/>
                  </a:lnTo>
                  <a:lnTo>
                    <a:pt x="2323173" y="1957374"/>
                  </a:lnTo>
                  <a:lnTo>
                    <a:pt x="2281783" y="1948548"/>
                  </a:lnTo>
                  <a:lnTo>
                    <a:pt x="2270925" y="1949170"/>
                  </a:lnTo>
                  <a:lnTo>
                    <a:pt x="2249208" y="1953133"/>
                  </a:lnTo>
                  <a:lnTo>
                    <a:pt x="2238349" y="1955800"/>
                  </a:lnTo>
                  <a:lnTo>
                    <a:pt x="1503768" y="2260028"/>
                  </a:lnTo>
                  <a:lnTo>
                    <a:pt x="1497634" y="2316035"/>
                  </a:lnTo>
                  <a:lnTo>
                    <a:pt x="1487678" y="2370823"/>
                  </a:lnTo>
                  <a:lnTo>
                    <a:pt x="1473542" y="2424061"/>
                  </a:lnTo>
                  <a:lnTo>
                    <a:pt x="1454899" y="2475369"/>
                  </a:lnTo>
                  <a:lnTo>
                    <a:pt x="1431391" y="2524429"/>
                  </a:lnTo>
                  <a:lnTo>
                    <a:pt x="1431391" y="2528049"/>
                  </a:lnTo>
                  <a:lnTo>
                    <a:pt x="2314346" y="2158619"/>
                  </a:lnTo>
                  <a:lnTo>
                    <a:pt x="2344534" y="2143277"/>
                  </a:lnTo>
                  <a:lnTo>
                    <a:pt x="2368626" y="2120138"/>
                  </a:lnTo>
                  <a:lnTo>
                    <a:pt x="2384564" y="2090877"/>
                  </a:lnTo>
                  <a:lnTo>
                    <a:pt x="2390343" y="2057209"/>
                  </a:lnTo>
                  <a:close/>
                </a:path>
                <a:path w="2597150" h="2749550">
                  <a:moveTo>
                    <a:pt x="2597086" y="1647304"/>
                  </a:moveTo>
                  <a:lnTo>
                    <a:pt x="2237028" y="777278"/>
                  </a:lnTo>
                  <a:lnTo>
                    <a:pt x="1133754" y="1234681"/>
                  </a:lnTo>
                  <a:lnTo>
                    <a:pt x="1493812" y="2104707"/>
                  </a:lnTo>
                  <a:lnTo>
                    <a:pt x="2597086" y="1647304"/>
                  </a:lnTo>
                  <a:close/>
                </a:path>
              </a:pathLst>
            </a:custGeom>
            <a:solidFill>
              <a:srgbClr val="FFFFFF"/>
            </a:solidFill>
          </p:spPr>
          <p:txBody>
            <a:bodyPr wrap="square" lIns="0" tIns="0" rIns="0" bIns="0" rtlCol="0"/>
            <a:lstStyle/>
            <a:p>
              <a:pPr defTabSz="685800">
                <a:buClrTx/>
              </a:pPr>
              <a:endParaRPr sz="1350">
                <a:solidFill>
                  <a:sysClr val="windowText" lastClr="000000"/>
                </a:solidFill>
              </a:endParaRPr>
            </a:p>
          </p:txBody>
        </p:sp>
      </p:grpSp>
      <p:sp>
        <p:nvSpPr>
          <p:cNvPr id="6" name="object 6"/>
          <p:cNvSpPr txBox="1">
            <a:spLocks noGrp="1"/>
          </p:cNvSpPr>
          <p:nvPr>
            <p:ph type="title"/>
          </p:nvPr>
        </p:nvSpPr>
        <p:spPr>
          <a:xfrm>
            <a:off x="3088006" y="2655665"/>
            <a:ext cx="5168741" cy="702115"/>
          </a:xfrm>
          <a:prstGeom prst="rect">
            <a:avLst/>
          </a:prstGeom>
        </p:spPr>
        <p:txBody>
          <a:bodyPr vert="horz" wrap="square" lIns="0" tIns="9525" rIns="0" bIns="0" rtlCol="0">
            <a:spAutoFit/>
          </a:bodyPr>
          <a:lstStyle/>
          <a:p>
            <a:pPr marL="9525">
              <a:spcBef>
                <a:spcPts val="75"/>
              </a:spcBef>
            </a:pPr>
            <a:r>
              <a:rPr sz="4500" spc="-34" dirty="0">
                <a:solidFill>
                  <a:srgbClr val="13485E"/>
                </a:solidFill>
              </a:rPr>
              <a:t>Resourcing</a:t>
            </a:r>
            <a:r>
              <a:rPr sz="4500" spc="-229" dirty="0">
                <a:solidFill>
                  <a:srgbClr val="13485E"/>
                </a:solidFill>
              </a:rPr>
              <a:t> </a:t>
            </a:r>
            <a:r>
              <a:rPr sz="4500" dirty="0">
                <a:solidFill>
                  <a:srgbClr val="13485E"/>
                </a:solidFill>
              </a:rPr>
              <a:t>for</a:t>
            </a:r>
            <a:r>
              <a:rPr sz="4500" spc="-206" dirty="0">
                <a:solidFill>
                  <a:srgbClr val="13485E"/>
                </a:solidFill>
              </a:rPr>
              <a:t> </a:t>
            </a:r>
            <a:r>
              <a:rPr sz="4500" spc="-26" dirty="0">
                <a:solidFill>
                  <a:srgbClr val="13485E"/>
                </a:solidFill>
              </a:rPr>
              <a:t>delivery</a:t>
            </a:r>
            <a:endParaRPr sz="45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1152" y="377190"/>
            <a:ext cx="754380" cy="754380"/>
          </a:xfrm>
          <a:prstGeom prst="rect">
            <a:avLst/>
          </a:prstGeom>
        </p:spPr>
      </p:pic>
      <p:sp>
        <p:nvSpPr>
          <p:cNvPr id="3" name="object 3"/>
          <p:cNvSpPr txBox="1">
            <a:spLocks noGrp="1"/>
          </p:cNvSpPr>
          <p:nvPr>
            <p:ph type="title"/>
          </p:nvPr>
        </p:nvSpPr>
        <p:spPr>
          <a:xfrm>
            <a:off x="874750" y="285873"/>
            <a:ext cx="5814299" cy="738587"/>
          </a:xfrm>
          <a:prstGeom prst="rect">
            <a:avLst/>
          </a:prstGeom>
        </p:spPr>
        <p:txBody>
          <a:bodyPr vert="horz" wrap="square" lIns="0" tIns="228524" rIns="0" bIns="0" rtlCol="0">
            <a:spAutoFit/>
          </a:bodyPr>
          <a:lstStyle/>
          <a:p>
            <a:pPr marL="125730">
              <a:spcBef>
                <a:spcPts val="79"/>
              </a:spcBef>
            </a:pPr>
            <a:r>
              <a:rPr sz="3300" spc="-79" dirty="0"/>
              <a:t>Total</a:t>
            </a:r>
            <a:r>
              <a:rPr sz="3300" spc="-109" dirty="0"/>
              <a:t> </a:t>
            </a:r>
            <a:r>
              <a:rPr sz="3300" spc="-15" dirty="0"/>
              <a:t>funding</a:t>
            </a:r>
            <a:r>
              <a:rPr sz="3300" spc="-131" dirty="0"/>
              <a:t> </a:t>
            </a:r>
            <a:r>
              <a:rPr sz="3300" spc="-30" dirty="0"/>
              <a:t>request</a:t>
            </a:r>
            <a:endParaRPr sz="3300" dirty="0"/>
          </a:p>
        </p:txBody>
      </p:sp>
      <p:sp>
        <p:nvSpPr>
          <p:cNvPr id="4" name="object 4"/>
          <p:cNvSpPr txBox="1"/>
          <p:nvPr/>
        </p:nvSpPr>
        <p:spPr>
          <a:xfrm>
            <a:off x="687704" y="1344834"/>
            <a:ext cx="6188393" cy="332303"/>
          </a:xfrm>
          <a:prstGeom prst="rect">
            <a:avLst/>
          </a:prstGeom>
        </p:spPr>
        <p:txBody>
          <a:bodyPr vert="horz" wrap="square" lIns="0" tIns="9049" rIns="0" bIns="0" rtlCol="0">
            <a:spAutoFit/>
          </a:bodyPr>
          <a:lstStyle/>
          <a:p>
            <a:pPr marL="180499" indent="-170974" defTabSz="685800">
              <a:spcBef>
                <a:spcPts val="71"/>
              </a:spcBef>
              <a:buClr>
                <a:srgbClr val="F05B2A"/>
              </a:buClr>
              <a:buFont typeface="Arial"/>
              <a:buChar char="•"/>
              <a:tabLst>
                <a:tab pos="180499" algn="l"/>
              </a:tabLst>
            </a:pPr>
            <a:r>
              <a:rPr sz="2100" spc="-15" dirty="0">
                <a:solidFill>
                  <a:sysClr val="windowText" lastClr="000000"/>
                </a:solidFill>
                <a:latin typeface="Calibri"/>
                <a:cs typeface="Calibri"/>
              </a:rPr>
              <a:t>Portal/Intranet:</a:t>
            </a:r>
            <a:r>
              <a:rPr sz="2100" spc="-34" dirty="0">
                <a:solidFill>
                  <a:sysClr val="windowText" lastClr="000000"/>
                </a:solidFill>
                <a:latin typeface="Calibri"/>
                <a:cs typeface="Calibri"/>
              </a:rPr>
              <a:t> </a:t>
            </a:r>
            <a:r>
              <a:rPr sz="2100" dirty="0">
                <a:solidFill>
                  <a:sysClr val="windowText" lastClr="000000"/>
                </a:solidFill>
                <a:latin typeface="Calibri"/>
                <a:cs typeface="Calibri"/>
              </a:rPr>
              <a:t>New</a:t>
            </a:r>
            <a:r>
              <a:rPr sz="2100" spc="-45" dirty="0">
                <a:solidFill>
                  <a:sysClr val="windowText" lastClr="000000"/>
                </a:solidFill>
                <a:latin typeface="Calibri"/>
                <a:cs typeface="Calibri"/>
              </a:rPr>
              <a:t> </a:t>
            </a:r>
            <a:r>
              <a:rPr sz="2100" dirty="0">
                <a:solidFill>
                  <a:sysClr val="windowText" lastClr="000000"/>
                </a:solidFill>
                <a:latin typeface="Calibri"/>
                <a:cs typeface="Calibri"/>
              </a:rPr>
              <a:t>Ask</a:t>
            </a:r>
            <a:r>
              <a:rPr sz="2100" spc="-34" dirty="0">
                <a:solidFill>
                  <a:sysClr val="windowText" lastClr="000000"/>
                </a:solidFill>
                <a:latin typeface="Calibri"/>
                <a:cs typeface="Calibri"/>
              </a:rPr>
              <a:t> </a:t>
            </a:r>
            <a:r>
              <a:rPr sz="2100" spc="-15" dirty="0">
                <a:solidFill>
                  <a:sysClr val="windowText" lastClr="000000"/>
                </a:solidFill>
                <a:latin typeface="Calibri"/>
                <a:cs typeface="Calibri"/>
              </a:rPr>
              <a:t>FY24-</a:t>
            </a:r>
            <a:r>
              <a:rPr sz="2100" dirty="0">
                <a:solidFill>
                  <a:sysClr val="windowText" lastClr="000000"/>
                </a:solidFill>
                <a:latin typeface="Calibri"/>
                <a:cs typeface="Calibri"/>
              </a:rPr>
              <a:t>25:</a:t>
            </a:r>
            <a:r>
              <a:rPr sz="2100" spc="-23" dirty="0">
                <a:solidFill>
                  <a:sysClr val="windowText" lastClr="000000"/>
                </a:solidFill>
                <a:latin typeface="Calibri"/>
                <a:cs typeface="Calibri"/>
              </a:rPr>
              <a:t> </a:t>
            </a:r>
            <a:r>
              <a:rPr sz="2100" dirty="0">
                <a:solidFill>
                  <a:sysClr val="windowText" lastClr="000000"/>
                </a:solidFill>
                <a:latin typeface="Calibri"/>
                <a:cs typeface="Calibri"/>
              </a:rPr>
              <a:t>+$1.3M,</a:t>
            </a:r>
            <a:r>
              <a:rPr sz="2100" spc="-11" dirty="0">
                <a:solidFill>
                  <a:sysClr val="windowText" lastClr="000000"/>
                </a:solidFill>
                <a:latin typeface="Calibri"/>
                <a:cs typeface="Calibri"/>
              </a:rPr>
              <a:t> </a:t>
            </a:r>
            <a:r>
              <a:rPr sz="2100" spc="-41" dirty="0">
                <a:solidFill>
                  <a:sysClr val="windowText" lastClr="000000"/>
                </a:solidFill>
                <a:latin typeface="Calibri"/>
                <a:cs typeface="Calibri"/>
              </a:rPr>
              <a:t>Total</a:t>
            </a:r>
            <a:r>
              <a:rPr sz="2100" spc="-53" dirty="0">
                <a:solidFill>
                  <a:sysClr val="windowText" lastClr="000000"/>
                </a:solidFill>
                <a:latin typeface="Calibri"/>
                <a:cs typeface="Calibri"/>
              </a:rPr>
              <a:t> </a:t>
            </a:r>
            <a:r>
              <a:rPr sz="2100" spc="-8" dirty="0">
                <a:solidFill>
                  <a:sysClr val="windowText" lastClr="000000"/>
                </a:solidFill>
                <a:latin typeface="Calibri"/>
                <a:cs typeface="Calibri"/>
              </a:rPr>
              <a:t>$2.0M</a:t>
            </a:r>
            <a:endParaRPr sz="2100">
              <a:solidFill>
                <a:sysClr val="windowText" lastClr="000000"/>
              </a:solidFill>
              <a:latin typeface="Calibri"/>
              <a:cs typeface="Calibri"/>
            </a:endParaRPr>
          </a:p>
        </p:txBody>
      </p:sp>
      <p:sp>
        <p:nvSpPr>
          <p:cNvPr id="5" name="object 5"/>
          <p:cNvSpPr txBox="1"/>
          <p:nvPr/>
        </p:nvSpPr>
        <p:spPr>
          <a:xfrm>
            <a:off x="687704" y="3187631"/>
            <a:ext cx="7960043" cy="332303"/>
          </a:xfrm>
          <a:prstGeom prst="rect">
            <a:avLst/>
          </a:prstGeom>
        </p:spPr>
        <p:txBody>
          <a:bodyPr vert="horz" wrap="square" lIns="0" tIns="9049" rIns="0" bIns="0" rtlCol="0">
            <a:spAutoFit/>
          </a:bodyPr>
          <a:lstStyle/>
          <a:p>
            <a:pPr marL="180499" indent="-170974" defTabSz="685800">
              <a:spcBef>
                <a:spcPts val="71"/>
              </a:spcBef>
              <a:buClr>
                <a:srgbClr val="F05B2A"/>
              </a:buClr>
              <a:buFont typeface="Arial"/>
              <a:buChar char="•"/>
              <a:tabLst>
                <a:tab pos="180499" algn="l"/>
              </a:tabLst>
            </a:pPr>
            <a:r>
              <a:rPr sz="2100" spc="-8" dirty="0">
                <a:solidFill>
                  <a:sysClr val="windowText" lastClr="000000"/>
                </a:solidFill>
                <a:latin typeface="Calibri"/>
                <a:cs typeface="Calibri"/>
              </a:rPr>
              <a:t>Onboarding/Personnel</a:t>
            </a:r>
            <a:r>
              <a:rPr sz="2100" spc="-26" dirty="0">
                <a:solidFill>
                  <a:sysClr val="windowText" lastClr="000000"/>
                </a:solidFill>
                <a:latin typeface="Calibri"/>
                <a:cs typeface="Calibri"/>
              </a:rPr>
              <a:t> </a:t>
            </a:r>
            <a:r>
              <a:rPr sz="2100" spc="-8" dirty="0">
                <a:solidFill>
                  <a:sysClr val="windowText" lastClr="000000"/>
                </a:solidFill>
                <a:latin typeface="Calibri"/>
                <a:cs typeface="Calibri"/>
              </a:rPr>
              <a:t>Records:</a:t>
            </a:r>
            <a:r>
              <a:rPr sz="2100" spc="-49" dirty="0">
                <a:solidFill>
                  <a:sysClr val="windowText" lastClr="000000"/>
                </a:solidFill>
                <a:latin typeface="Calibri"/>
                <a:cs typeface="Calibri"/>
              </a:rPr>
              <a:t> </a:t>
            </a:r>
            <a:r>
              <a:rPr sz="2100" dirty="0">
                <a:solidFill>
                  <a:sysClr val="windowText" lastClr="000000"/>
                </a:solidFill>
                <a:latin typeface="Calibri"/>
                <a:cs typeface="Calibri"/>
              </a:rPr>
              <a:t>New</a:t>
            </a:r>
            <a:r>
              <a:rPr sz="2100" spc="-56" dirty="0">
                <a:solidFill>
                  <a:sysClr val="windowText" lastClr="000000"/>
                </a:solidFill>
                <a:latin typeface="Calibri"/>
                <a:cs typeface="Calibri"/>
              </a:rPr>
              <a:t> </a:t>
            </a:r>
            <a:r>
              <a:rPr sz="2100" dirty="0">
                <a:solidFill>
                  <a:sysClr val="windowText" lastClr="000000"/>
                </a:solidFill>
                <a:latin typeface="Calibri"/>
                <a:cs typeface="Calibri"/>
              </a:rPr>
              <a:t>Ask</a:t>
            </a:r>
            <a:r>
              <a:rPr sz="2100" spc="-41" dirty="0">
                <a:solidFill>
                  <a:sysClr val="windowText" lastClr="000000"/>
                </a:solidFill>
                <a:latin typeface="Calibri"/>
                <a:cs typeface="Calibri"/>
              </a:rPr>
              <a:t> </a:t>
            </a:r>
            <a:r>
              <a:rPr sz="2100" spc="-15" dirty="0">
                <a:solidFill>
                  <a:sysClr val="windowText" lastClr="000000"/>
                </a:solidFill>
                <a:latin typeface="Calibri"/>
                <a:cs typeface="Calibri"/>
              </a:rPr>
              <a:t>FY24-</a:t>
            </a:r>
            <a:r>
              <a:rPr sz="2100" dirty="0">
                <a:solidFill>
                  <a:sysClr val="windowText" lastClr="000000"/>
                </a:solidFill>
                <a:latin typeface="Calibri"/>
                <a:cs typeface="Calibri"/>
              </a:rPr>
              <a:t>25:</a:t>
            </a:r>
            <a:r>
              <a:rPr sz="2100" spc="-34" dirty="0">
                <a:solidFill>
                  <a:sysClr val="windowText" lastClr="000000"/>
                </a:solidFill>
                <a:latin typeface="Calibri"/>
                <a:cs typeface="Calibri"/>
              </a:rPr>
              <a:t> </a:t>
            </a:r>
            <a:r>
              <a:rPr sz="2100" dirty="0">
                <a:solidFill>
                  <a:sysClr val="windowText" lastClr="000000"/>
                </a:solidFill>
                <a:latin typeface="Calibri"/>
                <a:cs typeface="Calibri"/>
              </a:rPr>
              <a:t>+$1.3M,</a:t>
            </a:r>
            <a:r>
              <a:rPr sz="2100" spc="-19" dirty="0">
                <a:solidFill>
                  <a:sysClr val="windowText" lastClr="000000"/>
                </a:solidFill>
                <a:latin typeface="Calibri"/>
                <a:cs typeface="Calibri"/>
              </a:rPr>
              <a:t> </a:t>
            </a:r>
            <a:r>
              <a:rPr sz="2100" spc="-45" dirty="0">
                <a:solidFill>
                  <a:sysClr val="windowText" lastClr="000000"/>
                </a:solidFill>
                <a:latin typeface="Calibri"/>
                <a:cs typeface="Calibri"/>
              </a:rPr>
              <a:t>Total</a:t>
            </a:r>
            <a:r>
              <a:rPr sz="2100" spc="-75" dirty="0">
                <a:solidFill>
                  <a:sysClr val="windowText" lastClr="000000"/>
                </a:solidFill>
                <a:latin typeface="Calibri"/>
                <a:cs typeface="Calibri"/>
              </a:rPr>
              <a:t> </a:t>
            </a:r>
            <a:r>
              <a:rPr sz="2100" spc="-8" dirty="0">
                <a:solidFill>
                  <a:sysClr val="windowText" lastClr="000000"/>
                </a:solidFill>
                <a:latin typeface="Calibri"/>
                <a:cs typeface="Calibri"/>
              </a:rPr>
              <a:t>$1.3M</a:t>
            </a:r>
            <a:endParaRPr sz="2100">
              <a:solidFill>
                <a:sysClr val="windowText" lastClr="000000"/>
              </a:solidFill>
              <a:latin typeface="Calibri"/>
              <a:cs typeface="Calibri"/>
            </a:endParaRPr>
          </a:p>
        </p:txBody>
      </p:sp>
      <p:pic>
        <p:nvPicPr>
          <p:cNvPr id="6" name="object 6"/>
          <p:cNvPicPr/>
          <p:nvPr/>
        </p:nvPicPr>
        <p:blipFill>
          <a:blip r:embed="rId3" cstate="print"/>
          <a:stretch>
            <a:fillRect/>
          </a:stretch>
        </p:blipFill>
        <p:spPr>
          <a:xfrm>
            <a:off x="648633" y="1829363"/>
            <a:ext cx="8212879" cy="899566"/>
          </a:xfrm>
          <a:prstGeom prst="rect">
            <a:avLst/>
          </a:prstGeom>
        </p:spPr>
      </p:pic>
      <p:pic>
        <p:nvPicPr>
          <p:cNvPr id="7" name="object 7"/>
          <p:cNvPicPr/>
          <p:nvPr/>
        </p:nvPicPr>
        <p:blipFill>
          <a:blip r:embed="rId4" cstate="print"/>
          <a:stretch>
            <a:fillRect/>
          </a:stretch>
        </p:blipFill>
        <p:spPr>
          <a:xfrm>
            <a:off x="641993" y="3797618"/>
            <a:ext cx="8226146" cy="75723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5101" y="273340"/>
            <a:ext cx="5814299" cy="738587"/>
          </a:xfrm>
          <a:prstGeom prst="rect">
            <a:avLst/>
          </a:prstGeom>
        </p:spPr>
        <p:txBody>
          <a:bodyPr vert="horz" wrap="square" lIns="0" tIns="228524" rIns="0" bIns="0" rtlCol="0">
            <a:spAutoFit/>
          </a:bodyPr>
          <a:lstStyle/>
          <a:p>
            <a:pPr marL="125730">
              <a:spcBef>
                <a:spcPts val="79"/>
              </a:spcBef>
            </a:pPr>
            <a:r>
              <a:rPr sz="3300" spc="-34" dirty="0"/>
              <a:t>Non-</a:t>
            </a:r>
            <a:r>
              <a:rPr sz="3300" spc="-38" dirty="0"/>
              <a:t>staff</a:t>
            </a:r>
            <a:r>
              <a:rPr sz="3300" spc="-124" dirty="0"/>
              <a:t> </a:t>
            </a:r>
            <a:r>
              <a:rPr sz="3300" spc="-15" dirty="0"/>
              <a:t>funding</a:t>
            </a:r>
            <a:r>
              <a:rPr sz="3300" spc="-127" dirty="0"/>
              <a:t> </a:t>
            </a:r>
            <a:r>
              <a:rPr sz="3300" spc="-26" dirty="0"/>
              <a:t>requests</a:t>
            </a:r>
            <a:endParaRPr sz="3300" dirty="0"/>
          </a:p>
        </p:txBody>
      </p:sp>
      <p:sp>
        <p:nvSpPr>
          <p:cNvPr id="3" name="object 3"/>
          <p:cNvSpPr txBox="1"/>
          <p:nvPr/>
        </p:nvSpPr>
        <p:spPr>
          <a:xfrm>
            <a:off x="628650" y="1377315"/>
            <a:ext cx="3771900" cy="401552"/>
          </a:xfrm>
          <a:prstGeom prst="rect">
            <a:avLst/>
          </a:prstGeom>
          <a:solidFill>
            <a:srgbClr val="13485E"/>
          </a:solidFill>
        </p:spPr>
        <p:txBody>
          <a:bodyPr vert="horz" wrap="square" lIns="0" tIns="77629" rIns="0" bIns="0" rtlCol="0">
            <a:spAutoFit/>
          </a:bodyPr>
          <a:lstStyle/>
          <a:p>
            <a:pPr marL="68580" defTabSz="685800">
              <a:spcBef>
                <a:spcPts val="611"/>
              </a:spcBef>
              <a:buClrTx/>
            </a:pPr>
            <a:r>
              <a:rPr sz="2100" b="1" spc="-8" dirty="0">
                <a:solidFill>
                  <a:srgbClr val="FFFFFF"/>
                </a:solidFill>
                <a:latin typeface="Calibri"/>
                <a:cs typeface="Calibri"/>
              </a:rPr>
              <a:t>Licensing</a:t>
            </a:r>
            <a:endParaRPr sz="2100">
              <a:solidFill>
                <a:sysClr val="windowText" lastClr="000000"/>
              </a:solidFill>
              <a:latin typeface="Calibri"/>
              <a:cs typeface="Calibri"/>
            </a:endParaRPr>
          </a:p>
        </p:txBody>
      </p:sp>
      <p:sp>
        <p:nvSpPr>
          <p:cNvPr id="4" name="object 4"/>
          <p:cNvSpPr txBox="1"/>
          <p:nvPr/>
        </p:nvSpPr>
        <p:spPr>
          <a:xfrm>
            <a:off x="628650" y="1977390"/>
            <a:ext cx="3771900" cy="1976984"/>
          </a:xfrm>
          <a:prstGeom prst="rect">
            <a:avLst/>
          </a:prstGeom>
          <a:solidFill>
            <a:srgbClr val="13485E"/>
          </a:solidFill>
          <a:ln w="12700">
            <a:solidFill>
              <a:srgbClr val="0A3343"/>
            </a:solidFill>
          </a:ln>
        </p:spPr>
        <p:txBody>
          <a:bodyPr vert="horz" wrap="square" lIns="0" tIns="14764" rIns="0" bIns="0" rtlCol="0">
            <a:spAutoFit/>
          </a:bodyPr>
          <a:lstStyle/>
          <a:p>
            <a:pPr marL="239554" marR="410528" indent="-171450" defTabSz="685800">
              <a:lnSpc>
                <a:spcPts val="2273"/>
              </a:lnSpc>
              <a:spcBef>
                <a:spcPts val="116"/>
              </a:spcBef>
              <a:buClr>
                <a:srgbClr val="F05B2A"/>
              </a:buClr>
              <a:buFont typeface="Arial"/>
              <a:buChar char="•"/>
              <a:tabLst>
                <a:tab pos="239554" algn="l"/>
              </a:tabLst>
            </a:pPr>
            <a:r>
              <a:rPr sz="2100" b="1" dirty="0">
                <a:solidFill>
                  <a:srgbClr val="FFFFFF"/>
                </a:solidFill>
                <a:latin typeface="Calibri"/>
                <a:cs typeface="Calibri"/>
              </a:rPr>
              <a:t>$900k</a:t>
            </a:r>
            <a:r>
              <a:rPr sz="2100" b="1" spc="-34" dirty="0">
                <a:solidFill>
                  <a:srgbClr val="FFFFFF"/>
                </a:solidFill>
                <a:latin typeface="Calibri"/>
                <a:cs typeface="Calibri"/>
              </a:rPr>
              <a:t> </a:t>
            </a:r>
            <a:r>
              <a:rPr sz="2100" dirty="0">
                <a:solidFill>
                  <a:srgbClr val="FFFFFF"/>
                </a:solidFill>
                <a:latin typeface="Calibri"/>
                <a:cs typeface="Calibri"/>
              </a:rPr>
              <a:t>in</a:t>
            </a:r>
            <a:r>
              <a:rPr sz="2100" spc="-60" dirty="0">
                <a:solidFill>
                  <a:srgbClr val="FFFFFF"/>
                </a:solidFill>
                <a:latin typeface="Calibri"/>
                <a:cs typeface="Calibri"/>
              </a:rPr>
              <a:t> </a:t>
            </a:r>
            <a:r>
              <a:rPr sz="2100" b="1" dirty="0">
                <a:solidFill>
                  <a:srgbClr val="FFFFFF"/>
                </a:solidFill>
                <a:latin typeface="Calibri"/>
                <a:cs typeface="Calibri"/>
              </a:rPr>
              <a:t>additional</a:t>
            </a:r>
            <a:r>
              <a:rPr sz="2100" b="1" spc="-53" dirty="0">
                <a:solidFill>
                  <a:srgbClr val="FFFFFF"/>
                </a:solidFill>
                <a:latin typeface="Calibri"/>
                <a:cs typeface="Calibri"/>
              </a:rPr>
              <a:t> </a:t>
            </a:r>
            <a:r>
              <a:rPr sz="2100" spc="-8" dirty="0">
                <a:solidFill>
                  <a:srgbClr val="FFFFFF"/>
                </a:solidFill>
                <a:latin typeface="Calibri"/>
                <a:cs typeface="Calibri"/>
              </a:rPr>
              <a:t>licensing </a:t>
            </a:r>
            <a:r>
              <a:rPr sz="2100" dirty="0">
                <a:solidFill>
                  <a:srgbClr val="FFFFFF"/>
                </a:solidFill>
                <a:latin typeface="Calibri"/>
                <a:cs typeface="Calibri"/>
              </a:rPr>
              <a:t>costs</a:t>
            </a:r>
            <a:r>
              <a:rPr sz="2100" spc="-56" dirty="0">
                <a:solidFill>
                  <a:srgbClr val="FFFFFF"/>
                </a:solidFill>
                <a:latin typeface="Calibri"/>
                <a:cs typeface="Calibri"/>
              </a:rPr>
              <a:t> </a:t>
            </a:r>
            <a:r>
              <a:rPr sz="2100" dirty="0">
                <a:solidFill>
                  <a:srgbClr val="FFFFFF"/>
                </a:solidFill>
                <a:latin typeface="Calibri"/>
                <a:cs typeface="Calibri"/>
              </a:rPr>
              <a:t>to</a:t>
            </a:r>
            <a:r>
              <a:rPr sz="2100" spc="-71" dirty="0">
                <a:solidFill>
                  <a:srgbClr val="FFFFFF"/>
                </a:solidFill>
                <a:latin typeface="Calibri"/>
                <a:cs typeface="Calibri"/>
              </a:rPr>
              <a:t> </a:t>
            </a:r>
            <a:r>
              <a:rPr sz="2100" dirty="0">
                <a:solidFill>
                  <a:srgbClr val="FFFFFF"/>
                </a:solidFill>
                <a:latin typeface="Calibri"/>
                <a:cs typeface="Calibri"/>
              </a:rPr>
              <a:t>support</a:t>
            </a:r>
            <a:r>
              <a:rPr sz="2100" spc="-38" dirty="0">
                <a:solidFill>
                  <a:srgbClr val="FFFFFF"/>
                </a:solidFill>
                <a:latin typeface="Calibri"/>
                <a:cs typeface="Calibri"/>
              </a:rPr>
              <a:t> </a:t>
            </a:r>
            <a:r>
              <a:rPr sz="2100" spc="-8" dirty="0">
                <a:solidFill>
                  <a:srgbClr val="FFFFFF"/>
                </a:solidFill>
                <a:latin typeface="Calibri"/>
                <a:cs typeface="Calibri"/>
              </a:rPr>
              <a:t>Employee </a:t>
            </a:r>
            <a:r>
              <a:rPr sz="2100" dirty="0">
                <a:solidFill>
                  <a:srgbClr val="FFFFFF"/>
                </a:solidFill>
                <a:latin typeface="Calibri"/>
                <a:cs typeface="Calibri"/>
              </a:rPr>
              <a:t>Journeys</a:t>
            </a:r>
            <a:r>
              <a:rPr sz="2100" spc="-83" dirty="0">
                <a:solidFill>
                  <a:srgbClr val="FFFFFF"/>
                </a:solidFill>
                <a:latin typeface="Calibri"/>
                <a:cs typeface="Calibri"/>
              </a:rPr>
              <a:t> </a:t>
            </a:r>
            <a:r>
              <a:rPr sz="2100" dirty="0">
                <a:solidFill>
                  <a:srgbClr val="FFFFFF"/>
                </a:solidFill>
                <a:latin typeface="Calibri"/>
                <a:cs typeface="Calibri"/>
              </a:rPr>
              <a:t>within</a:t>
            </a:r>
            <a:r>
              <a:rPr sz="2100" spc="-83" dirty="0">
                <a:solidFill>
                  <a:srgbClr val="FFFFFF"/>
                </a:solidFill>
                <a:latin typeface="Calibri"/>
                <a:cs typeface="Calibri"/>
              </a:rPr>
              <a:t> </a:t>
            </a:r>
            <a:r>
              <a:rPr sz="2100" spc="-8" dirty="0">
                <a:solidFill>
                  <a:srgbClr val="FFFFFF"/>
                </a:solidFill>
                <a:latin typeface="Calibri"/>
                <a:cs typeface="Calibri"/>
              </a:rPr>
              <a:t>ServiceNow</a:t>
            </a:r>
            <a:endParaRPr sz="2100">
              <a:solidFill>
                <a:sysClr val="windowText" lastClr="000000"/>
              </a:solidFill>
              <a:latin typeface="Calibri"/>
              <a:cs typeface="Calibri"/>
            </a:endParaRPr>
          </a:p>
          <a:p>
            <a:pPr marL="582930" marR="198120" lvl="1" indent="-171450" defTabSz="685800">
              <a:lnSpc>
                <a:spcPts val="1943"/>
              </a:lnSpc>
              <a:spcBef>
                <a:spcPts val="386"/>
              </a:spcBef>
              <a:buClr>
                <a:srgbClr val="F05B2A"/>
              </a:buClr>
              <a:buFont typeface="Arial"/>
              <a:buChar char="•"/>
              <a:tabLst>
                <a:tab pos="582930" algn="l"/>
              </a:tabLst>
            </a:pPr>
            <a:r>
              <a:rPr sz="1800" dirty="0">
                <a:solidFill>
                  <a:srgbClr val="FFFFFF"/>
                </a:solidFill>
                <a:latin typeface="Calibri"/>
                <a:cs typeface="Calibri"/>
              </a:rPr>
              <a:t>Includes:</a:t>
            </a:r>
            <a:r>
              <a:rPr sz="1800" spc="-23" dirty="0">
                <a:solidFill>
                  <a:srgbClr val="FFFFFF"/>
                </a:solidFill>
                <a:latin typeface="Calibri"/>
                <a:cs typeface="Calibri"/>
              </a:rPr>
              <a:t> </a:t>
            </a:r>
            <a:r>
              <a:rPr sz="1800" dirty="0">
                <a:solidFill>
                  <a:srgbClr val="FFFFFF"/>
                </a:solidFill>
                <a:latin typeface="Calibri"/>
                <a:cs typeface="Calibri"/>
              </a:rPr>
              <a:t>ServiceNow</a:t>
            </a:r>
            <a:r>
              <a:rPr sz="1800" spc="-15" dirty="0">
                <a:solidFill>
                  <a:srgbClr val="FFFFFF"/>
                </a:solidFill>
                <a:latin typeface="Calibri"/>
                <a:cs typeface="Calibri"/>
              </a:rPr>
              <a:t> </a:t>
            </a:r>
            <a:r>
              <a:rPr sz="1800" spc="-8" dirty="0">
                <a:solidFill>
                  <a:srgbClr val="FFFFFF"/>
                </a:solidFill>
                <a:latin typeface="Calibri"/>
                <a:cs typeface="Calibri"/>
              </a:rPr>
              <a:t>Enterprise </a:t>
            </a:r>
            <a:r>
              <a:rPr sz="1800" dirty="0">
                <a:solidFill>
                  <a:srgbClr val="FFFFFF"/>
                </a:solidFill>
                <a:latin typeface="Calibri"/>
                <a:cs typeface="Calibri"/>
              </a:rPr>
              <a:t>Upgrade</a:t>
            </a:r>
            <a:r>
              <a:rPr sz="1800" spc="-38" dirty="0">
                <a:solidFill>
                  <a:srgbClr val="FFFFFF"/>
                </a:solidFill>
                <a:latin typeface="Calibri"/>
                <a:cs typeface="Calibri"/>
              </a:rPr>
              <a:t> </a:t>
            </a:r>
            <a:r>
              <a:rPr sz="1800" dirty="0">
                <a:solidFill>
                  <a:srgbClr val="FFFFFF"/>
                </a:solidFill>
                <a:latin typeface="Calibri"/>
                <a:cs typeface="Calibri"/>
              </a:rPr>
              <a:t>for</a:t>
            </a:r>
            <a:r>
              <a:rPr sz="1800" spc="-34" dirty="0">
                <a:solidFill>
                  <a:srgbClr val="FFFFFF"/>
                </a:solidFill>
                <a:latin typeface="Calibri"/>
                <a:cs typeface="Calibri"/>
              </a:rPr>
              <a:t> </a:t>
            </a:r>
            <a:r>
              <a:rPr sz="1800" dirty="0">
                <a:solidFill>
                  <a:srgbClr val="FFFFFF"/>
                </a:solidFill>
                <a:latin typeface="Calibri"/>
                <a:cs typeface="Calibri"/>
              </a:rPr>
              <a:t>35k</a:t>
            </a:r>
            <a:r>
              <a:rPr sz="1800" spc="-41" dirty="0">
                <a:solidFill>
                  <a:srgbClr val="FFFFFF"/>
                </a:solidFill>
                <a:latin typeface="Calibri"/>
                <a:cs typeface="Calibri"/>
              </a:rPr>
              <a:t> </a:t>
            </a:r>
            <a:r>
              <a:rPr sz="1800" spc="-15" dirty="0">
                <a:solidFill>
                  <a:srgbClr val="FFFFFF"/>
                </a:solidFill>
                <a:latin typeface="Calibri"/>
                <a:cs typeface="Calibri"/>
              </a:rPr>
              <a:t>Users</a:t>
            </a:r>
            <a:endParaRPr sz="1800">
              <a:solidFill>
                <a:sysClr val="windowText" lastClr="000000"/>
              </a:solidFill>
              <a:latin typeface="Calibri"/>
              <a:cs typeface="Calibri"/>
            </a:endParaRPr>
          </a:p>
          <a:p>
            <a:pPr marL="582930" marR="366236" lvl="1" indent="-171450" defTabSz="685800">
              <a:lnSpc>
                <a:spcPts val="1943"/>
              </a:lnSpc>
              <a:spcBef>
                <a:spcPts val="379"/>
              </a:spcBef>
              <a:buClr>
                <a:srgbClr val="F05B2A"/>
              </a:buClr>
              <a:buFont typeface="Arial"/>
              <a:buChar char="•"/>
              <a:tabLst>
                <a:tab pos="582930" algn="l"/>
              </a:tabLst>
            </a:pPr>
            <a:r>
              <a:rPr sz="1800" dirty="0">
                <a:solidFill>
                  <a:srgbClr val="FFFFFF"/>
                </a:solidFill>
                <a:latin typeface="Calibri"/>
                <a:cs typeface="Calibri"/>
              </a:rPr>
              <a:t>Includes:</a:t>
            </a:r>
            <a:r>
              <a:rPr sz="1800" spc="-34" dirty="0">
                <a:solidFill>
                  <a:srgbClr val="FFFFFF"/>
                </a:solidFill>
                <a:latin typeface="Calibri"/>
                <a:cs typeface="Calibri"/>
              </a:rPr>
              <a:t> </a:t>
            </a:r>
            <a:r>
              <a:rPr sz="1800" dirty="0">
                <a:solidFill>
                  <a:srgbClr val="FFFFFF"/>
                </a:solidFill>
                <a:latin typeface="Calibri"/>
                <a:cs typeface="Calibri"/>
              </a:rPr>
              <a:t>Employee</a:t>
            </a:r>
            <a:r>
              <a:rPr sz="1800" spc="-38" dirty="0">
                <a:solidFill>
                  <a:srgbClr val="FFFFFF"/>
                </a:solidFill>
                <a:latin typeface="Calibri"/>
                <a:cs typeface="Calibri"/>
              </a:rPr>
              <a:t> </a:t>
            </a:r>
            <a:r>
              <a:rPr sz="1800" spc="-8" dirty="0">
                <a:solidFill>
                  <a:srgbClr val="FFFFFF"/>
                </a:solidFill>
                <a:latin typeface="Calibri"/>
                <a:cs typeface="Calibri"/>
              </a:rPr>
              <a:t>Document </a:t>
            </a:r>
            <a:r>
              <a:rPr sz="1800" dirty="0">
                <a:solidFill>
                  <a:srgbClr val="FFFFFF"/>
                </a:solidFill>
                <a:latin typeface="Calibri"/>
                <a:cs typeface="Calibri"/>
              </a:rPr>
              <a:t>Management</a:t>
            </a:r>
            <a:r>
              <a:rPr sz="1800" spc="-41" dirty="0">
                <a:solidFill>
                  <a:srgbClr val="FFFFFF"/>
                </a:solidFill>
                <a:latin typeface="Calibri"/>
                <a:cs typeface="Calibri"/>
              </a:rPr>
              <a:t> </a:t>
            </a:r>
            <a:r>
              <a:rPr sz="1800" dirty="0">
                <a:solidFill>
                  <a:srgbClr val="FFFFFF"/>
                </a:solidFill>
                <a:latin typeface="Calibri"/>
                <a:cs typeface="Calibri"/>
              </a:rPr>
              <a:t>for</a:t>
            </a:r>
            <a:r>
              <a:rPr sz="1800" spc="-30" dirty="0">
                <a:solidFill>
                  <a:srgbClr val="FFFFFF"/>
                </a:solidFill>
                <a:latin typeface="Calibri"/>
                <a:cs typeface="Calibri"/>
              </a:rPr>
              <a:t> </a:t>
            </a:r>
            <a:r>
              <a:rPr sz="1800" dirty="0">
                <a:solidFill>
                  <a:srgbClr val="FFFFFF"/>
                </a:solidFill>
                <a:latin typeface="Calibri"/>
                <a:cs typeface="Calibri"/>
              </a:rPr>
              <a:t>35k</a:t>
            </a:r>
            <a:r>
              <a:rPr sz="1800" spc="-30" dirty="0">
                <a:solidFill>
                  <a:srgbClr val="FFFFFF"/>
                </a:solidFill>
                <a:latin typeface="Calibri"/>
                <a:cs typeface="Calibri"/>
              </a:rPr>
              <a:t> </a:t>
            </a:r>
            <a:r>
              <a:rPr sz="1800" spc="-8" dirty="0">
                <a:solidFill>
                  <a:srgbClr val="FFFFFF"/>
                </a:solidFill>
                <a:latin typeface="Calibri"/>
                <a:cs typeface="Calibri"/>
              </a:rPr>
              <a:t>Users</a:t>
            </a:r>
            <a:endParaRPr sz="1800">
              <a:solidFill>
                <a:sysClr val="windowText" lastClr="000000"/>
              </a:solidFill>
              <a:latin typeface="Calibri"/>
              <a:cs typeface="Calibri"/>
            </a:endParaRPr>
          </a:p>
        </p:txBody>
      </p:sp>
      <p:sp>
        <p:nvSpPr>
          <p:cNvPr id="5" name="object 5"/>
          <p:cNvSpPr txBox="1"/>
          <p:nvPr/>
        </p:nvSpPr>
        <p:spPr>
          <a:xfrm>
            <a:off x="4743450" y="1377315"/>
            <a:ext cx="3771900" cy="401552"/>
          </a:xfrm>
          <a:prstGeom prst="rect">
            <a:avLst/>
          </a:prstGeom>
          <a:solidFill>
            <a:srgbClr val="A92260"/>
          </a:solidFill>
        </p:spPr>
        <p:txBody>
          <a:bodyPr vert="horz" wrap="square" lIns="0" tIns="77629" rIns="0" bIns="0" rtlCol="0">
            <a:spAutoFit/>
          </a:bodyPr>
          <a:lstStyle/>
          <a:p>
            <a:pPr marL="68104" defTabSz="685800">
              <a:spcBef>
                <a:spcPts val="611"/>
              </a:spcBef>
              <a:buClrTx/>
            </a:pPr>
            <a:r>
              <a:rPr sz="2100" b="1" spc="-8" dirty="0">
                <a:solidFill>
                  <a:srgbClr val="FFFFFF"/>
                </a:solidFill>
                <a:latin typeface="Calibri"/>
                <a:cs typeface="Calibri"/>
              </a:rPr>
              <a:t>Professional</a:t>
            </a:r>
            <a:r>
              <a:rPr sz="2100" b="1" spc="-86" dirty="0">
                <a:solidFill>
                  <a:srgbClr val="FFFFFF"/>
                </a:solidFill>
                <a:latin typeface="Calibri"/>
                <a:cs typeface="Calibri"/>
              </a:rPr>
              <a:t> </a:t>
            </a:r>
            <a:r>
              <a:rPr sz="2100" b="1" spc="-8" dirty="0">
                <a:solidFill>
                  <a:srgbClr val="FFFFFF"/>
                </a:solidFill>
                <a:latin typeface="Calibri"/>
                <a:cs typeface="Calibri"/>
              </a:rPr>
              <a:t>Services</a:t>
            </a:r>
            <a:endParaRPr sz="2100">
              <a:solidFill>
                <a:sysClr val="windowText" lastClr="000000"/>
              </a:solidFill>
              <a:latin typeface="Calibri"/>
              <a:cs typeface="Calibri"/>
            </a:endParaRPr>
          </a:p>
        </p:txBody>
      </p:sp>
      <p:sp>
        <p:nvSpPr>
          <p:cNvPr id="6" name="object 6"/>
          <p:cNvSpPr txBox="1"/>
          <p:nvPr/>
        </p:nvSpPr>
        <p:spPr>
          <a:xfrm>
            <a:off x="4743450" y="1977390"/>
            <a:ext cx="3771900" cy="2079576"/>
          </a:xfrm>
          <a:prstGeom prst="rect">
            <a:avLst/>
          </a:prstGeom>
          <a:solidFill>
            <a:srgbClr val="A92260"/>
          </a:solidFill>
        </p:spPr>
        <p:txBody>
          <a:bodyPr vert="horz" wrap="square" lIns="0" tIns="14764" rIns="0" bIns="0" rtlCol="0">
            <a:spAutoFit/>
          </a:bodyPr>
          <a:lstStyle/>
          <a:p>
            <a:pPr marL="240030" marR="166211" indent="-171450" defTabSz="685800">
              <a:lnSpc>
                <a:spcPts val="2273"/>
              </a:lnSpc>
              <a:spcBef>
                <a:spcPts val="116"/>
              </a:spcBef>
              <a:buClr>
                <a:srgbClr val="F05B2A"/>
              </a:buClr>
              <a:buFont typeface="Arial"/>
              <a:buChar char="•"/>
              <a:tabLst>
                <a:tab pos="240030" algn="l"/>
              </a:tabLst>
            </a:pPr>
            <a:r>
              <a:rPr sz="2100" b="1" dirty="0">
                <a:solidFill>
                  <a:srgbClr val="FFFFFF"/>
                </a:solidFill>
                <a:latin typeface="Calibri"/>
                <a:cs typeface="Calibri"/>
              </a:rPr>
              <a:t>$750k</a:t>
            </a:r>
            <a:r>
              <a:rPr sz="2100" b="1" spc="-11" dirty="0">
                <a:solidFill>
                  <a:srgbClr val="FFFFFF"/>
                </a:solidFill>
                <a:latin typeface="Calibri"/>
                <a:cs typeface="Calibri"/>
              </a:rPr>
              <a:t> </a:t>
            </a:r>
            <a:r>
              <a:rPr sz="2100" dirty="0">
                <a:solidFill>
                  <a:srgbClr val="FFFFFF"/>
                </a:solidFill>
                <a:latin typeface="Calibri"/>
                <a:cs typeface="Calibri"/>
              </a:rPr>
              <a:t>in</a:t>
            </a:r>
            <a:r>
              <a:rPr sz="2100" spc="-38" dirty="0">
                <a:solidFill>
                  <a:srgbClr val="FFFFFF"/>
                </a:solidFill>
                <a:latin typeface="Calibri"/>
                <a:cs typeface="Calibri"/>
              </a:rPr>
              <a:t> </a:t>
            </a:r>
            <a:r>
              <a:rPr sz="2100" spc="-15" dirty="0">
                <a:solidFill>
                  <a:srgbClr val="FFFFFF"/>
                </a:solidFill>
                <a:latin typeface="Calibri"/>
                <a:cs typeface="Calibri"/>
              </a:rPr>
              <a:t>professional</a:t>
            </a:r>
            <a:r>
              <a:rPr sz="2100" spc="-23" dirty="0">
                <a:solidFill>
                  <a:srgbClr val="FFFFFF"/>
                </a:solidFill>
                <a:latin typeface="Calibri"/>
                <a:cs typeface="Calibri"/>
              </a:rPr>
              <a:t> </a:t>
            </a:r>
            <a:r>
              <a:rPr sz="2100" spc="-8" dirty="0">
                <a:solidFill>
                  <a:srgbClr val="FFFFFF"/>
                </a:solidFill>
                <a:latin typeface="Calibri"/>
                <a:cs typeface="Calibri"/>
              </a:rPr>
              <a:t>services </a:t>
            </a:r>
            <a:r>
              <a:rPr sz="2100" dirty="0">
                <a:solidFill>
                  <a:srgbClr val="FFFFFF"/>
                </a:solidFill>
                <a:latin typeface="Calibri"/>
                <a:cs typeface="Calibri"/>
              </a:rPr>
              <a:t>to</a:t>
            </a:r>
            <a:r>
              <a:rPr sz="2100" spc="-75" dirty="0">
                <a:solidFill>
                  <a:srgbClr val="FFFFFF"/>
                </a:solidFill>
                <a:latin typeface="Calibri"/>
                <a:cs typeface="Calibri"/>
              </a:rPr>
              <a:t> </a:t>
            </a:r>
            <a:r>
              <a:rPr sz="2100" dirty="0">
                <a:solidFill>
                  <a:srgbClr val="FFFFFF"/>
                </a:solidFill>
                <a:latin typeface="Calibri"/>
                <a:cs typeface="Calibri"/>
              </a:rPr>
              <a:t>support</a:t>
            </a:r>
            <a:r>
              <a:rPr sz="2100" spc="-41" dirty="0">
                <a:solidFill>
                  <a:srgbClr val="FFFFFF"/>
                </a:solidFill>
                <a:latin typeface="Calibri"/>
                <a:cs typeface="Calibri"/>
              </a:rPr>
              <a:t> </a:t>
            </a:r>
            <a:r>
              <a:rPr sz="2100" dirty="0">
                <a:solidFill>
                  <a:srgbClr val="FFFFFF"/>
                </a:solidFill>
                <a:latin typeface="Calibri"/>
                <a:cs typeface="Calibri"/>
              </a:rPr>
              <a:t>rapid</a:t>
            </a:r>
            <a:r>
              <a:rPr sz="2100" spc="-60" dirty="0">
                <a:solidFill>
                  <a:srgbClr val="FFFFFF"/>
                </a:solidFill>
                <a:latin typeface="Calibri"/>
                <a:cs typeface="Calibri"/>
              </a:rPr>
              <a:t> </a:t>
            </a:r>
            <a:r>
              <a:rPr sz="2100" spc="-8" dirty="0">
                <a:solidFill>
                  <a:srgbClr val="FFFFFF"/>
                </a:solidFill>
                <a:latin typeface="Calibri"/>
                <a:cs typeface="Calibri"/>
              </a:rPr>
              <a:t>development </a:t>
            </a:r>
            <a:r>
              <a:rPr sz="2100" dirty="0">
                <a:solidFill>
                  <a:srgbClr val="FFFFFF"/>
                </a:solidFill>
                <a:latin typeface="Calibri"/>
                <a:cs typeface="Calibri"/>
              </a:rPr>
              <a:t>and</a:t>
            </a:r>
            <a:r>
              <a:rPr sz="2100" spc="-41" dirty="0">
                <a:solidFill>
                  <a:srgbClr val="FFFFFF"/>
                </a:solidFill>
                <a:latin typeface="Calibri"/>
                <a:cs typeface="Calibri"/>
              </a:rPr>
              <a:t> </a:t>
            </a:r>
            <a:r>
              <a:rPr sz="2100" spc="-8" dirty="0">
                <a:solidFill>
                  <a:srgbClr val="FFFFFF"/>
                </a:solidFill>
                <a:latin typeface="Calibri"/>
                <a:cs typeface="Calibri"/>
              </a:rPr>
              <a:t>deployment</a:t>
            </a:r>
            <a:r>
              <a:rPr sz="2100" spc="-23" dirty="0">
                <a:solidFill>
                  <a:srgbClr val="FFFFFF"/>
                </a:solidFill>
                <a:latin typeface="Calibri"/>
                <a:cs typeface="Calibri"/>
              </a:rPr>
              <a:t> </a:t>
            </a:r>
            <a:r>
              <a:rPr sz="2100" dirty="0">
                <a:solidFill>
                  <a:srgbClr val="FFFFFF"/>
                </a:solidFill>
                <a:latin typeface="Calibri"/>
                <a:cs typeface="Calibri"/>
              </a:rPr>
              <a:t>of</a:t>
            </a:r>
            <a:r>
              <a:rPr sz="2100" spc="-45" dirty="0">
                <a:solidFill>
                  <a:srgbClr val="FFFFFF"/>
                </a:solidFill>
                <a:latin typeface="Calibri"/>
                <a:cs typeface="Calibri"/>
              </a:rPr>
              <a:t> </a:t>
            </a:r>
            <a:r>
              <a:rPr sz="2100" spc="-8" dirty="0">
                <a:solidFill>
                  <a:srgbClr val="FFFFFF"/>
                </a:solidFill>
                <a:latin typeface="Calibri"/>
                <a:cs typeface="Calibri"/>
              </a:rPr>
              <a:t>onboarding </a:t>
            </a:r>
            <a:r>
              <a:rPr sz="2100" spc="-15" dirty="0">
                <a:solidFill>
                  <a:srgbClr val="FFFFFF"/>
                </a:solidFill>
                <a:latin typeface="Calibri"/>
                <a:cs typeface="Calibri"/>
              </a:rPr>
              <a:t>features</a:t>
            </a:r>
            <a:r>
              <a:rPr sz="2100" spc="-64" dirty="0">
                <a:solidFill>
                  <a:srgbClr val="FFFFFF"/>
                </a:solidFill>
                <a:latin typeface="Calibri"/>
                <a:cs typeface="Calibri"/>
              </a:rPr>
              <a:t> </a:t>
            </a:r>
            <a:r>
              <a:rPr sz="2100" dirty="0">
                <a:solidFill>
                  <a:srgbClr val="FFFFFF"/>
                </a:solidFill>
                <a:latin typeface="Calibri"/>
                <a:cs typeface="Calibri"/>
              </a:rPr>
              <a:t>with</a:t>
            </a:r>
            <a:r>
              <a:rPr sz="2100" spc="-68" dirty="0">
                <a:solidFill>
                  <a:srgbClr val="FFFFFF"/>
                </a:solidFill>
                <a:latin typeface="Calibri"/>
                <a:cs typeface="Calibri"/>
              </a:rPr>
              <a:t> </a:t>
            </a:r>
            <a:r>
              <a:rPr sz="2100" dirty="0">
                <a:solidFill>
                  <a:srgbClr val="FFFFFF"/>
                </a:solidFill>
                <a:latin typeface="Calibri"/>
                <a:cs typeface="Calibri"/>
              </a:rPr>
              <a:t>internal</a:t>
            </a:r>
            <a:r>
              <a:rPr sz="2100" spc="-68" dirty="0">
                <a:solidFill>
                  <a:srgbClr val="FFFFFF"/>
                </a:solidFill>
                <a:latin typeface="Calibri"/>
                <a:cs typeface="Calibri"/>
              </a:rPr>
              <a:t> </a:t>
            </a:r>
            <a:r>
              <a:rPr sz="2100" dirty="0">
                <a:solidFill>
                  <a:srgbClr val="FFFFFF"/>
                </a:solidFill>
                <a:latin typeface="Calibri"/>
                <a:cs typeface="Calibri"/>
              </a:rPr>
              <a:t>team</a:t>
            </a:r>
            <a:r>
              <a:rPr sz="2100" spc="-83" dirty="0">
                <a:solidFill>
                  <a:srgbClr val="FFFFFF"/>
                </a:solidFill>
                <a:latin typeface="Calibri"/>
                <a:cs typeface="Calibri"/>
              </a:rPr>
              <a:t> </a:t>
            </a:r>
            <a:r>
              <a:rPr sz="2100" spc="-19" dirty="0">
                <a:solidFill>
                  <a:srgbClr val="FFFFFF"/>
                </a:solidFill>
                <a:latin typeface="Calibri"/>
                <a:cs typeface="Calibri"/>
              </a:rPr>
              <a:t>to </a:t>
            </a:r>
            <a:r>
              <a:rPr sz="2100" dirty="0">
                <a:solidFill>
                  <a:srgbClr val="FFFFFF"/>
                </a:solidFill>
                <a:latin typeface="Calibri"/>
                <a:cs typeface="Calibri"/>
              </a:rPr>
              <a:t>support</a:t>
            </a:r>
            <a:r>
              <a:rPr sz="2100" spc="-53" dirty="0">
                <a:solidFill>
                  <a:srgbClr val="FFFFFF"/>
                </a:solidFill>
                <a:latin typeface="Calibri"/>
                <a:cs typeface="Calibri"/>
              </a:rPr>
              <a:t> </a:t>
            </a:r>
            <a:r>
              <a:rPr sz="2100" spc="-8" dirty="0">
                <a:solidFill>
                  <a:srgbClr val="FFFFFF"/>
                </a:solidFill>
                <a:latin typeface="Calibri"/>
                <a:cs typeface="Calibri"/>
              </a:rPr>
              <a:t>management</a:t>
            </a:r>
            <a:r>
              <a:rPr sz="2100" spc="-86" dirty="0">
                <a:solidFill>
                  <a:srgbClr val="FFFFFF"/>
                </a:solidFill>
                <a:latin typeface="Calibri"/>
                <a:cs typeface="Calibri"/>
              </a:rPr>
              <a:t> </a:t>
            </a:r>
            <a:r>
              <a:rPr sz="2100" spc="-19" dirty="0">
                <a:solidFill>
                  <a:srgbClr val="FFFFFF"/>
                </a:solidFill>
                <a:latin typeface="Calibri"/>
                <a:cs typeface="Calibri"/>
              </a:rPr>
              <a:t>and </a:t>
            </a:r>
            <a:r>
              <a:rPr sz="2100" spc="-8" dirty="0">
                <a:solidFill>
                  <a:srgbClr val="FFFFFF"/>
                </a:solidFill>
                <a:latin typeface="Calibri"/>
                <a:cs typeface="Calibri"/>
              </a:rPr>
              <a:t>enhancement</a:t>
            </a:r>
            <a:r>
              <a:rPr sz="2100" spc="-38" dirty="0">
                <a:solidFill>
                  <a:srgbClr val="FFFFFF"/>
                </a:solidFill>
                <a:latin typeface="Calibri"/>
                <a:cs typeface="Calibri"/>
              </a:rPr>
              <a:t> </a:t>
            </a:r>
            <a:r>
              <a:rPr sz="2100" dirty="0">
                <a:solidFill>
                  <a:srgbClr val="FFFFFF"/>
                </a:solidFill>
                <a:latin typeface="Calibri"/>
                <a:cs typeface="Calibri"/>
              </a:rPr>
              <a:t>of</a:t>
            </a:r>
            <a:r>
              <a:rPr sz="2100" spc="-68" dirty="0">
                <a:solidFill>
                  <a:srgbClr val="FFFFFF"/>
                </a:solidFill>
                <a:latin typeface="Calibri"/>
                <a:cs typeface="Calibri"/>
              </a:rPr>
              <a:t> </a:t>
            </a:r>
            <a:r>
              <a:rPr sz="2100" dirty="0">
                <a:solidFill>
                  <a:srgbClr val="FFFFFF"/>
                </a:solidFill>
                <a:latin typeface="Calibri"/>
                <a:cs typeface="Calibri"/>
              </a:rPr>
              <a:t>tools</a:t>
            </a:r>
            <a:r>
              <a:rPr sz="2100" spc="-53" dirty="0">
                <a:solidFill>
                  <a:srgbClr val="FFFFFF"/>
                </a:solidFill>
                <a:latin typeface="Calibri"/>
                <a:cs typeface="Calibri"/>
              </a:rPr>
              <a:t> </a:t>
            </a:r>
            <a:r>
              <a:rPr sz="2100" dirty="0">
                <a:solidFill>
                  <a:srgbClr val="FFFFFF"/>
                </a:solidFill>
                <a:latin typeface="Calibri"/>
                <a:cs typeface="Calibri"/>
              </a:rPr>
              <a:t>into</a:t>
            </a:r>
            <a:r>
              <a:rPr sz="2100" spc="-49" dirty="0">
                <a:solidFill>
                  <a:srgbClr val="FFFFFF"/>
                </a:solidFill>
                <a:latin typeface="Calibri"/>
                <a:cs typeface="Calibri"/>
              </a:rPr>
              <a:t> </a:t>
            </a:r>
            <a:r>
              <a:rPr sz="2100" spc="-19" dirty="0">
                <a:solidFill>
                  <a:srgbClr val="FFFFFF"/>
                </a:solidFill>
                <a:latin typeface="Calibri"/>
                <a:cs typeface="Calibri"/>
              </a:rPr>
              <a:t>the </a:t>
            </a:r>
            <a:r>
              <a:rPr sz="2100" spc="-8" dirty="0">
                <a:solidFill>
                  <a:srgbClr val="FFFFFF"/>
                </a:solidFill>
                <a:latin typeface="Calibri"/>
                <a:cs typeface="Calibri"/>
              </a:rPr>
              <a:t>future.</a:t>
            </a:r>
            <a:endParaRPr sz="2100">
              <a:solidFill>
                <a:sysClr val="windowText" lastClr="000000"/>
              </a:solidFill>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1152" y="377190"/>
            <a:ext cx="754380" cy="754380"/>
          </a:xfrm>
          <a:prstGeom prst="rect">
            <a:avLst/>
          </a:prstGeom>
        </p:spPr>
      </p:pic>
      <p:sp>
        <p:nvSpPr>
          <p:cNvPr id="3" name="object 3"/>
          <p:cNvSpPr txBox="1"/>
          <p:nvPr/>
        </p:nvSpPr>
        <p:spPr>
          <a:xfrm>
            <a:off x="687704" y="1318987"/>
            <a:ext cx="7630478" cy="3291606"/>
          </a:xfrm>
          <a:prstGeom prst="rect">
            <a:avLst/>
          </a:prstGeom>
        </p:spPr>
        <p:txBody>
          <a:bodyPr vert="horz" wrap="square" lIns="0" tIns="39052" rIns="0" bIns="0" rtlCol="0">
            <a:spAutoFit/>
          </a:bodyPr>
          <a:lstStyle/>
          <a:p>
            <a:pPr marL="180499" indent="-170974" defTabSz="685800">
              <a:spcBef>
                <a:spcPts val="307"/>
              </a:spcBef>
              <a:buClr>
                <a:srgbClr val="F05B2A"/>
              </a:buClr>
              <a:buFont typeface="Arial"/>
              <a:buChar char="•"/>
              <a:tabLst>
                <a:tab pos="180499" algn="l"/>
              </a:tabLst>
            </a:pPr>
            <a:r>
              <a:rPr sz="1950" dirty="0">
                <a:solidFill>
                  <a:sysClr val="windowText" lastClr="000000"/>
                </a:solidFill>
                <a:latin typeface="Calibri"/>
                <a:cs typeface="Calibri"/>
              </a:rPr>
              <a:t>Enterprise</a:t>
            </a:r>
            <a:r>
              <a:rPr sz="1950" spc="-53" dirty="0">
                <a:solidFill>
                  <a:sysClr val="windowText" lastClr="000000"/>
                </a:solidFill>
                <a:latin typeface="Calibri"/>
                <a:cs typeface="Calibri"/>
              </a:rPr>
              <a:t> </a:t>
            </a:r>
            <a:r>
              <a:rPr sz="1950" dirty="0">
                <a:solidFill>
                  <a:sysClr val="windowText" lastClr="000000"/>
                </a:solidFill>
                <a:latin typeface="Calibri"/>
                <a:cs typeface="Calibri"/>
              </a:rPr>
              <a:t>licenses</a:t>
            </a:r>
            <a:r>
              <a:rPr sz="1950" spc="-60" dirty="0">
                <a:solidFill>
                  <a:sysClr val="windowText" lastClr="000000"/>
                </a:solidFill>
                <a:latin typeface="Calibri"/>
                <a:cs typeface="Calibri"/>
              </a:rPr>
              <a:t> </a:t>
            </a:r>
            <a:r>
              <a:rPr sz="1950" dirty="0">
                <a:solidFill>
                  <a:sysClr val="windowText" lastClr="000000"/>
                </a:solidFill>
                <a:latin typeface="Calibri"/>
                <a:cs typeface="Calibri"/>
              </a:rPr>
              <a:t>allow</a:t>
            </a:r>
            <a:r>
              <a:rPr sz="1950" spc="-8" dirty="0">
                <a:solidFill>
                  <a:sysClr val="windowText" lastClr="000000"/>
                </a:solidFill>
                <a:latin typeface="Calibri"/>
                <a:cs typeface="Calibri"/>
              </a:rPr>
              <a:t> </a:t>
            </a:r>
            <a:r>
              <a:rPr sz="1950" spc="-15" dirty="0">
                <a:solidFill>
                  <a:sysClr val="windowText" lastClr="000000"/>
                </a:solidFill>
                <a:latin typeface="Calibri"/>
                <a:cs typeface="Calibri"/>
              </a:rPr>
              <a:t>for:</a:t>
            </a:r>
            <a:endParaRPr sz="1950">
              <a:solidFill>
                <a:sysClr val="windowText" lastClr="000000"/>
              </a:solidFill>
              <a:latin typeface="Calibri"/>
              <a:cs typeface="Calibri"/>
            </a:endParaRPr>
          </a:p>
          <a:p>
            <a:pPr marL="523399" lvl="1" indent="-170974" defTabSz="685800">
              <a:spcBef>
                <a:spcPts val="191"/>
              </a:spcBef>
              <a:buClr>
                <a:srgbClr val="F05B2A"/>
              </a:buClr>
              <a:buFont typeface="Arial"/>
              <a:buChar char="•"/>
              <a:tabLst>
                <a:tab pos="523399" algn="l"/>
              </a:tabLst>
            </a:pPr>
            <a:r>
              <a:rPr sz="1650" dirty="0">
                <a:solidFill>
                  <a:sysClr val="windowText" lastClr="000000"/>
                </a:solidFill>
                <a:latin typeface="Calibri"/>
                <a:cs typeface="Calibri"/>
              </a:rPr>
              <a:t>Document</a:t>
            </a:r>
            <a:r>
              <a:rPr sz="1650" spc="-90" dirty="0">
                <a:solidFill>
                  <a:sysClr val="windowText" lastClr="000000"/>
                </a:solidFill>
                <a:latin typeface="Calibri"/>
                <a:cs typeface="Calibri"/>
              </a:rPr>
              <a:t> </a:t>
            </a:r>
            <a:r>
              <a:rPr sz="1650" spc="-8" dirty="0">
                <a:solidFill>
                  <a:sysClr val="windowText" lastClr="000000"/>
                </a:solidFill>
                <a:latin typeface="Calibri"/>
                <a:cs typeface="Calibri"/>
              </a:rPr>
              <a:t>management</a:t>
            </a:r>
            <a:endParaRPr sz="1650">
              <a:solidFill>
                <a:sysClr val="windowText" lastClr="000000"/>
              </a:solidFill>
              <a:latin typeface="Calibri"/>
              <a:cs typeface="Calibri"/>
            </a:endParaRPr>
          </a:p>
          <a:p>
            <a:pPr marL="523399" lvl="1" indent="-170974" defTabSz="685800">
              <a:spcBef>
                <a:spcPts val="180"/>
              </a:spcBef>
              <a:buClr>
                <a:srgbClr val="F05B2A"/>
              </a:buClr>
              <a:buFont typeface="Arial"/>
              <a:buChar char="•"/>
              <a:tabLst>
                <a:tab pos="523399" algn="l"/>
              </a:tabLst>
            </a:pPr>
            <a:r>
              <a:rPr sz="1650" spc="-8" dirty="0">
                <a:solidFill>
                  <a:sysClr val="windowText" lastClr="000000"/>
                </a:solidFill>
                <a:latin typeface="Calibri"/>
                <a:cs typeface="Calibri"/>
              </a:rPr>
              <a:t>Department</a:t>
            </a:r>
            <a:r>
              <a:rPr sz="1650" spc="-38" dirty="0">
                <a:solidFill>
                  <a:sysClr val="windowText" lastClr="000000"/>
                </a:solidFill>
                <a:latin typeface="Calibri"/>
                <a:cs typeface="Calibri"/>
              </a:rPr>
              <a:t> </a:t>
            </a:r>
            <a:r>
              <a:rPr sz="1650" spc="-8" dirty="0">
                <a:solidFill>
                  <a:sysClr val="windowText" lastClr="000000"/>
                </a:solidFill>
                <a:latin typeface="Calibri"/>
                <a:cs typeface="Calibri"/>
              </a:rPr>
              <a:t>flexibility</a:t>
            </a:r>
            <a:r>
              <a:rPr sz="1650" spc="-41" dirty="0">
                <a:solidFill>
                  <a:sysClr val="windowText" lastClr="000000"/>
                </a:solidFill>
                <a:latin typeface="Calibri"/>
                <a:cs typeface="Calibri"/>
              </a:rPr>
              <a:t> </a:t>
            </a:r>
            <a:r>
              <a:rPr sz="1650" dirty="0">
                <a:solidFill>
                  <a:sysClr val="windowText" lastClr="000000"/>
                </a:solidFill>
                <a:latin typeface="Calibri"/>
                <a:cs typeface="Calibri"/>
              </a:rPr>
              <a:t>with</a:t>
            </a:r>
            <a:r>
              <a:rPr sz="1650" spc="-45" dirty="0">
                <a:solidFill>
                  <a:sysClr val="windowText" lastClr="000000"/>
                </a:solidFill>
                <a:latin typeface="Calibri"/>
                <a:cs typeface="Calibri"/>
              </a:rPr>
              <a:t> </a:t>
            </a:r>
            <a:r>
              <a:rPr sz="1650" dirty="0">
                <a:solidFill>
                  <a:sysClr val="windowText" lastClr="000000"/>
                </a:solidFill>
                <a:latin typeface="Calibri"/>
                <a:cs typeface="Calibri"/>
              </a:rPr>
              <a:t>more</a:t>
            </a:r>
            <a:r>
              <a:rPr sz="1650" spc="-45" dirty="0">
                <a:solidFill>
                  <a:sysClr val="windowText" lastClr="000000"/>
                </a:solidFill>
                <a:latin typeface="Calibri"/>
                <a:cs typeface="Calibri"/>
              </a:rPr>
              <a:t> </a:t>
            </a:r>
            <a:r>
              <a:rPr sz="1650" dirty="0">
                <a:solidFill>
                  <a:sysClr val="windowText" lastClr="000000"/>
                </a:solidFill>
                <a:latin typeface="Calibri"/>
                <a:cs typeface="Calibri"/>
              </a:rPr>
              <a:t>agency</a:t>
            </a:r>
            <a:r>
              <a:rPr sz="1650" spc="-34" dirty="0">
                <a:solidFill>
                  <a:sysClr val="windowText" lastClr="000000"/>
                </a:solidFill>
                <a:latin typeface="Calibri"/>
                <a:cs typeface="Calibri"/>
              </a:rPr>
              <a:t> </a:t>
            </a:r>
            <a:r>
              <a:rPr sz="1650" dirty="0">
                <a:solidFill>
                  <a:sysClr val="windowText" lastClr="000000"/>
                </a:solidFill>
                <a:latin typeface="Calibri"/>
                <a:cs typeface="Calibri"/>
              </a:rPr>
              <a:t>given</a:t>
            </a:r>
            <a:r>
              <a:rPr sz="1650" spc="-45" dirty="0">
                <a:solidFill>
                  <a:sysClr val="windowText" lastClr="000000"/>
                </a:solidFill>
                <a:latin typeface="Calibri"/>
                <a:cs typeface="Calibri"/>
              </a:rPr>
              <a:t> </a:t>
            </a:r>
            <a:r>
              <a:rPr sz="1650" dirty="0">
                <a:solidFill>
                  <a:sysClr val="windowText" lastClr="000000"/>
                </a:solidFill>
                <a:latin typeface="Calibri"/>
                <a:cs typeface="Calibri"/>
              </a:rPr>
              <a:t>to</a:t>
            </a:r>
            <a:r>
              <a:rPr sz="1650" spc="-38" dirty="0">
                <a:solidFill>
                  <a:sysClr val="windowText" lastClr="000000"/>
                </a:solidFill>
                <a:latin typeface="Calibri"/>
                <a:cs typeface="Calibri"/>
              </a:rPr>
              <a:t> </a:t>
            </a:r>
            <a:r>
              <a:rPr sz="1650" spc="-8" dirty="0">
                <a:solidFill>
                  <a:sysClr val="windowText" lastClr="000000"/>
                </a:solidFill>
                <a:latin typeface="Calibri"/>
                <a:cs typeface="Calibri"/>
              </a:rPr>
              <a:t>managers</a:t>
            </a:r>
            <a:endParaRPr sz="1650">
              <a:solidFill>
                <a:sysClr val="windowText" lastClr="000000"/>
              </a:solidFill>
              <a:latin typeface="Calibri"/>
              <a:cs typeface="Calibri"/>
            </a:endParaRPr>
          </a:p>
          <a:p>
            <a:pPr marL="523399" lvl="1" indent="-170974" defTabSz="685800">
              <a:spcBef>
                <a:spcPts val="180"/>
              </a:spcBef>
              <a:buClr>
                <a:srgbClr val="F05B2A"/>
              </a:buClr>
              <a:buFont typeface="Arial"/>
              <a:buChar char="•"/>
              <a:tabLst>
                <a:tab pos="523399" algn="l"/>
              </a:tabLst>
            </a:pPr>
            <a:r>
              <a:rPr sz="1650" spc="-8" dirty="0">
                <a:solidFill>
                  <a:sysClr val="windowText" lastClr="000000"/>
                </a:solidFill>
                <a:latin typeface="Calibri"/>
                <a:cs typeface="Calibri"/>
              </a:rPr>
              <a:t>Dedicated</a:t>
            </a:r>
            <a:r>
              <a:rPr sz="1650" spc="-30" dirty="0">
                <a:solidFill>
                  <a:sysClr val="windowText" lastClr="000000"/>
                </a:solidFill>
                <a:latin typeface="Calibri"/>
                <a:cs typeface="Calibri"/>
              </a:rPr>
              <a:t> </a:t>
            </a:r>
            <a:r>
              <a:rPr sz="1650" spc="-8" dirty="0">
                <a:solidFill>
                  <a:sysClr val="windowText" lastClr="000000"/>
                </a:solidFill>
                <a:latin typeface="Calibri"/>
                <a:cs typeface="Calibri"/>
              </a:rPr>
              <a:t>workflows</a:t>
            </a:r>
            <a:r>
              <a:rPr sz="1650" spc="-34" dirty="0">
                <a:solidFill>
                  <a:sysClr val="windowText" lastClr="000000"/>
                </a:solidFill>
                <a:latin typeface="Calibri"/>
                <a:cs typeface="Calibri"/>
              </a:rPr>
              <a:t> </a:t>
            </a:r>
            <a:r>
              <a:rPr sz="1650" dirty="0">
                <a:solidFill>
                  <a:sysClr val="windowText" lastClr="000000"/>
                </a:solidFill>
                <a:latin typeface="Calibri"/>
                <a:cs typeface="Calibri"/>
              </a:rPr>
              <a:t>pre-</a:t>
            </a:r>
            <a:r>
              <a:rPr sz="1650" spc="-34" dirty="0">
                <a:solidFill>
                  <a:sysClr val="windowText" lastClr="000000"/>
                </a:solidFill>
                <a:latin typeface="Calibri"/>
                <a:cs typeface="Calibri"/>
              </a:rPr>
              <a:t> </a:t>
            </a:r>
            <a:r>
              <a:rPr sz="1650" dirty="0">
                <a:solidFill>
                  <a:sysClr val="windowText" lastClr="000000"/>
                </a:solidFill>
                <a:latin typeface="Calibri"/>
                <a:cs typeface="Calibri"/>
              </a:rPr>
              <a:t>and</a:t>
            </a:r>
            <a:r>
              <a:rPr sz="1650" spc="-45" dirty="0">
                <a:solidFill>
                  <a:sysClr val="windowText" lastClr="000000"/>
                </a:solidFill>
                <a:latin typeface="Calibri"/>
                <a:cs typeface="Calibri"/>
              </a:rPr>
              <a:t> </a:t>
            </a:r>
            <a:r>
              <a:rPr sz="1650" spc="-19" dirty="0">
                <a:solidFill>
                  <a:sysClr val="windowText" lastClr="000000"/>
                </a:solidFill>
                <a:latin typeface="Calibri"/>
                <a:cs typeface="Calibri"/>
              </a:rPr>
              <a:t>post-</a:t>
            </a:r>
            <a:r>
              <a:rPr sz="1650" spc="-15" dirty="0">
                <a:solidFill>
                  <a:sysClr val="windowText" lastClr="000000"/>
                </a:solidFill>
                <a:latin typeface="Calibri"/>
                <a:cs typeface="Calibri"/>
              </a:rPr>
              <a:t>hire</a:t>
            </a:r>
            <a:endParaRPr sz="1650">
              <a:solidFill>
                <a:sysClr val="windowText" lastClr="000000"/>
              </a:solidFill>
              <a:latin typeface="Calibri"/>
              <a:cs typeface="Calibri"/>
            </a:endParaRPr>
          </a:p>
          <a:p>
            <a:pPr marL="523399" lvl="1" indent="-170974" defTabSz="685800">
              <a:spcBef>
                <a:spcPts val="172"/>
              </a:spcBef>
              <a:buClr>
                <a:srgbClr val="F05B2A"/>
              </a:buClr>
              <a:buFont typeface="Arial"/>
              <a:buChar char="•"/>
              <a:tabLst>
                <a:tab pos="523399" algn="l"/>
              </a:tabLst>
            </a:pPr>
            <a:r>
              <a:rPr sz="1650" spc="-15" dirty="0">
                <a:solidFill>
                  <a:sysClr val="windowText" lastClr="000000"/>
                </a:solidFill>
                <a:latin typeface="Calibri"/>
                <a:cs typeface="Calibri"/>
              </a:rPr>
              <a:t>Pathway</a:t>
            </a:r>
            <a:r>
              <a:rPr sz="1650" spc="-45" dirty="0">
                <a:solidFill>
                  <a:sysClr val="windowText" lastClr="000000"/>
                </a:solidFill>
                <a:latin typeface="Calibri"/>
                <a:cs typeface="Calibri"/>
              </a:rPr>
              <a:t> </a:t>
            </a:r>
            <a:r>
              <a:rPr sz="1650" dirty="0">
                <a:solidFill>
                  <a:sysClr val="windowText" lastClr="000000"/>
                </a:solidFill>
                <a:latin typeface="Calibri"/>
                <a:cs typeface="Calibri"/>
              </a:rPr>
              <a:t>to</a:t>
            </a:r>
            <a:r>
              <a:rPr sz="1650" spc="-38" dirty="0">
                <a:solidFill>
                  <a:sysClr val="windowText" lastClr="000000"/>
                </a:solidFill>
                <a:latin typeface="Calibri"/>
                <a:cs typeface="Calibri"/>
              </a:rPr>
              <a:t> </a:t>
            </a:r>
            <a:r>
              <a:rPr sz="1650" dirty="0">
                <a:solidFill>
                  <a:sysClr val="windowText" lastClr="000000"/>
                </a:solidFill>
                <a:latin typeface="Calibri"/>
                <a:cs typeface="Calibri"/>
              </a:rPr>
              <a:t>handle</a:t>
            </a:r>
            <a:r>
              <a:rPr sz="1650" spc="-49" dirty="0">
                <a:solidFill>
                  <a:sysClr val="windowText" lastClr="000000"/>
                </a:solidFill>
                <a:latin typeface="Calibri"/>
                <a:cs typeface="Calibri"/>
              </a:rPr>
              <a:t> </a:t>
            </a:r>
            <a:r>
              <a:rPr sz="1650" spc="-8" dirty="0">
                <a:solidFill>
                  <a:sysClr val="windowText" lastClr="000000"/>
                </a:solidFill>
                <a:latin typeface="Calibri"/>
                <a:cs typeface="Calibri"/>
              </a:rPr>
              <a:t>offboarding</a:t>
            </a:r>
            <a:r>
              <a:rPr sz="1650" spc="-53" dirty="0">
                <a:solidFill>
                  <a:sysClr val="windowText" lastClr="000000"/>
                </a:solidFill>
                <a:latin typeface="Calibri"/>
                <a:cs typeface="Calibri"/>
              </a:rPr>
              <a:t> </a:t>
            </a:r>
            <a:r>
              <a:rPr sz="1650" dirty="0">
                <a:solidFill>
                  <a:sysClr val="windowText" lastClr="000000"/>
                </a:solidFill>
                <a:latin typeface="Calibri"/>
                <a:cs typeface="Calibri"/>
              </a:rPr>
              <a:t>as</a:t>
            </a:r>
            <a:r>
              <a:rPr sz="1650" spc="-38" dirty="0">
                <a:solidFill>
                  <a:sysClr val="windowText" lastClr="000000"/>
                </a:solidFill>
                <a:latin typeface="Calibri"/>
                <a:cs typeface="Calibri"/>
              </a:rPr>
              <a:t> </a:t>
            </a:r>
            <a:r>
              <a:rPr sz="1650" spc="-15" dirty="0">
                <a:solidFill>
                  <a:sysClr val="windowText" lastClr="000000"/>
                </a:solidFill>
                <a:latin typeface="Calibri"/>
                <a:cs typeface="Calibri"/>
              </a:rPr>
              <a:t>well</a:t>
            </a:r>
            <a:endParaRPr sz="1650">
              <a:solidFill>
                <a:sysClr val="windowText" lastClr="000000"/>
              </a:solidFill>
              <a:latin typeface="Calibri"/>
              <a:cs typeface="Calibri"/>
            </a:endParaRPr>
          </a:p>
          <a:p>
            <a:pPr marL="523399" lvl="1" indent="-170974" defTabSz="685800">
              <a:spcBef>
                <a:spcPts val="180"/>
              </a:spcBef>
              <a:buClr>
                <a:srgbClr val="F05B2A"/>
              </a:buClr>
              <a:buFont typeface="Arial"/>
              <a:buChar char="•"/>
              <a:tabLst>
                <a:tab pos="523399" algn="l"/>
              </a:tabLst>
            </a:pPr>
            <a:r>
              <a:rPr sz="1650" dirty="0">
                <a:solidFill>
                  <a:sysClr val="windowText" lastClr="000000"/>
                </a:solidFill>
                <a:latin typeface="Calibri"/>
                <a:cs typeface="Calibri"/>
              </a:rPr>
              <a:t>Alumni</a:t>
            </a:r>
            <a:r>
              <a:rPr sz="1650" spc="-53" dirty="0">
                <a:solidFill>
                  <a:sysClr val="windowText" lastClr="000000"/>
                </a:solidFill>
                <a:latin typeface="Calibri"/>
                <a:cs typeface="Calibri"/>
              </a:rPr>
              <a:t> </a:t>
            </a:r>
            <a:r>
              <a:rPr sz="1650" spc="-8" dirty="0">
                <a:solidFill>
                  <a:sysClr val="windowText" lastClr="000000"/>
                </a:solidFill>
                <a:latin typeface="Calibri"/>
                <a:cs typeface="Calibri"/>
              </a:rPr>
              <a:t>(Retiree)</a:t>
            </a:r>
            <a:r>
              <a:rPr sz="1650" spc="-41" dirty="0">
                <a:solidFill>
                  <a:sysClr val="windowText" lastClr="000000"/>
                </a:solidFill>
                <a:latin typeface="Calibri"/>
                <a:cs typeface="Calibri"/>
              </a:rPr>
              <a:t> </a:t>
            </a:r>
            <a:r>
              <a:rPr sz="1650" dirty="0">
                <a:solidFill>
                  <a:sysClr val="windowText" lastClr="000000"/>
                </a:solidFill>
                <a:latin typeface="Calibri"/>
                <a:cs typeface="Calibri"/>
              </a:rPr>
              <a:t>access</a:t>
            </a:r>
            <a:r>
              <a:rPr sz="1650" spc="-45" dirty="0">
                <a:solidFill>
                  <a:sysClr val="windowText" lastClr="000000"/>
                </a:solidFill>
                <a:latin typeface="Calibri"/>
                <a:cs typeface="Calibri"/>
              </a:rPr>
              <a:t> </a:t>
            </a:r>
            <a:r>
              <a:rPr sz="1650" dirty="0">
                <a:solidFill>
                  <a:sysClr val="windowText" lastClr="000000"/>
                </a:solidFill>
                <a:latin typeface="Calibri"/>
                <a:cs typeface="Calibri"/>
              </a:rPr>
              <a:t>to</a:t>
            </a:r>
            <a:r>
              <a:rPr sz="1650" spc="-49" dirty="0">
                <a:solidFill>
                  <a:sysClr val="windowText" lastClr="000000"/>
                </a:solidFill>
                <a:latin typeface="Calibri"/>
                <a:cs typeface="Calibri"/>
              </a:rPr>
              <a:t> </a:t>
            </a:r>
            <a:r>
              <a:rPr sz="1650" spc="-8" dirty="0">
                <a:solidFill>
                  <a:sysClr val="windowText" lastClr="000000"/>
                </a:solidFill>
                <a:latin typeface="Calibri"/>
                <a:cs typeface="Calibri"/>
              </a:rPr>
              <a:t>systems</a:t>
            </a:r>
            <a:endParaRPr sz="1650">
              <a:solidFill>
                <a:sysClr val="windowText" lastClr="000000"/>
              </a:solidFill>
              <a:latin typeface="Calibri"/>
              <a:cs typeface="Calibri"/>
            </a:endParaRPr>
          </a:p>
          <a:p>
            <a:pPr marL="180499" indent="-170974" defTabSz="685800">
              <a:spcBef>
                <a:spcPts val="499"/>
              </a:spcBef>
              <a:buClr>
                <a:srgbClr val="F05B2A"/>
              </a:buClr>
              <a:buFont typeface="Arial"/>
              <a:buChar char="•"/>
              <a:tabLst>
                <a:tab pos="180499" algn="l"/>
              </a:tabLst>
            </a:pPr>
            <a:r>
              <a:rPr sz="1950" spc="-8" dirty="0">
                <a:solidFill>
                  <a:sysClr val="windowText" lastClr="000000"/>
                </a:solidFill>
                <a:latin typeface="Calibri"/>
                <a:cs typeface="Calibri"/>
              </a:rPr>
              <a:t>Professional</a:t>
            </a:r>
            <a:r>
              <a:rPr sz="1950" spc="-30" dirty="0">
                <a:solidFill>
                  <a:sysClr val="windowText" lastClr="000000"/>
                </a:solidFill>
                <a:latin typeface="Calibri"/>
                <a:cs typeface="Calibri"/>
              </a:rPr>
              <a:t> </a:t>
            </a:r>
            <a:r>
              <a:rPr sz="1950" dirty="0">
                <a:solidFill>
                  <a:sysClr val="windowText" lastClr="000000"/>
                </a:solidFill>
                <a:latin typeface="Calibri"/>
                <a:cs typeface="Calibri"/>
              </a:rPr>
              <a:t>services</a:t>
            </a:r>
            <a:r>
              <a:rPr sz="1950" spc="-30" dirty="0">
                <a:solidFill>
                  <a:sysClr val="windowText" lastClr="000000"/>
                </a:solidFill>
                <a:latin typeface="Calibri"/>
                <a:cs typeface="Calibri"/>
              </a:rPr>
              <a:t> </a:t>
            </a:r>
            <a:r>
              <a:rPr sz="1950" dirty="0">
                <a:solidFill>
                  <a:sysClr val="windowText" lastClr="000000"/>
                </a:solidFill>
                <a:latin typeface="Calibri"/>
                <a:cs typeface="Calibri"/>
              </a:rPr>
              <a:t>allow</a:t>
            </a:r>
            <a:r>
              <a:rPr sz="1950" spc="8" dirty="0">
                <a:solidFill>
                  <a:sysClr val="windowText" lastClr="000000"/>
                </a:solidFill>
                <a:latin typeface="Calibri"/>
                <a:cs typeface="Calibri"/>
              </a:rPr>
              <a:t> </a:t>
            </a:r>
            <a:r>
              <a:rPr sz="1950" spc="-15" dirty="0">
                <a:solidFill>
                  <a:sysClr val="windowText" lastClr="000000"/>
                </a:solidFill>
                <a:latin typeface="Calibri"/>
                <a:cs typeface="Calibri"/>
              </a:rPr>
              <a:t>for:</a:t>
            </a:r>
            <a:endParaRPr sz="1950">
              <a:solidFill>
                <a:sysClr val="windowText" lastClr="000000"/>
              </a:solidFill>
              <a:latin typeface="Calibri"/>
              <a:cs typeface="Calibri"/>
            </a:endParaRPr>
          </a:p>
          <a:p>
            <a:pPr marL="523399" lvl="1" indent="-170974" defTabSz="685800">
              <a:spcBef>
                <a:spcPts val="194"/>
              </a:spcBef>
              <a:buClr>
                <a:srgbClr val="F05B2A"/>
              </a:buClr>
              <a:buFont typeface="Arial"/>
              <a:buChar char="•"/>
              <a:tabLst>
                <a:tab pos="523399" algn="l"/>
              </a:tabLst>
            </a:pPr>
            <a:r>
              <a:rPr sz="1650" spc="-8" dirty="0">
                <a:solidFill>
                  <a:sysClr val="windowText" lastClr="000000"/>
                </a:solidFill>
                <a:latin typeface="Calibri"/>
                <a:cs typeface="Calibri"/>
              </a:rPr>
              <a:t>Expedited</a:t>
            </a:r>
            <a:r>
              <a:rPr sz="1650" spc="-26" dirty="0">
                <a:solidFill>
                  <a:sysClr val="windowText" lastClr="000000"/>
                </a:solidFill>
                <a:latin typeface="Calibri"/>
                <a:cs typeface="Calibri"/>
              </a:rPr>
              <a:t> </a:t>
            </a:r>
            <a:r>
              <a:rPr sz="1650" spc="-8" dirty="0">
                <a:solidFill>
                  <a:sysClr val="windowText" lastClr="000000"/>
                </a:solidFill>
                <a:latin typeface="Calibri"/>
                <a:cs typeface="Calibri"/>
              </a:rPr>
              <a:t>development</a:t>
            </a:r>
            <a:r>
              <a:rPr sz="1650" spc="-15" dirty="0">
                <a:solidFill>
                  <a:sysClr val="windowText" lastClr="000000"/>
                </a:solidFill>
                <a:latin typeface="Calibri"/>
                <a:cs typeface="Calibri"/>
              </a:rPr>
              <a:t> </a:t>
            </a:r>
            <a:r>
              <a:rPr sz="1650" dirty="0">
                <a:solidFill>
                  <a:sysClr val="windowText" lastClr="000000"/>
                </a:solidFill>
                <a:latin typeface="Calibri"/>
                <a:cs typeface="Calibri"/>
              </a:rPr>
              <a:t>of</a:t>
            </a:r>
            <a:r>
              <a:rPr sz="1650" spc="-30" dirty="0">
                <a:solidFill>
                  <a:sysClr val="windowText" lastClr="000000"/>
                </a:solidFill>
                <a:latin typeface="Calibri"/>
                <a:cs typeface="Calibri"/>
              </a:rPr>
              <a:t> </a:t>
            </a:r>
            <a:r>
              <a:rPr sz="1650" dirty="0">
                <a:solidFill>
                  <a:sysClr val="windowText" lastClr="000000"/>
                </a:solidFill>
                <a:latin typeface="Calibri"/>
                <a:cs typeface="Calibri"/>
              </a:rPr>
              <a:t>all</a:t>
            </a:r>
            <a:r>
              <a:rPr sz="1650" spc="-38" dirty="0">
                <a:solidFill>
                  <a:sysClr val="windowText" lastClr="000000"/>
                </a:solidFill>
                <a:latin typeface="Calibri"/>
                <a:cs typeface="Calibri"/>
              </a:rPr>
              <a:t> </a:t>
            </a:r>
            <a:r>
              <a:rPr sz="1650" spc="-8" dirty="0">
                <a:solidFill>
                  <a:sysClr val="windowText" lastClr="000000"/>
                </a:solidFill>
                <a:latin typeface="Calibri"/>
                <a:cs typeface="Calibri"/>
              </a:rPr>
              <a:t>workflows</a:t>
            </a:r>
            <a:r>
              <a:rPr sz="1650" spc="-26" dirty="0">
                <a:solidFill>
                  <a:sysClr val="windowText" lastClr="000000"/>
                </a:solidFill>
                <a:latin typeface="Calibri"/>
                <a:cs typeface="Calibri"/>
              </a:rPr>
              <a:t> </a:t>
            </a:r>
            <a:r>
              <a:rPr sz="1650" dirty="0">
                <a:solidFill>
                  <a:sysClr val="windowText" lastClr="000000"/>
                </a:solidFill>
                <a:latin typeface="Calibri"/>
                <a:cs typeface="Calibri"/>
              </a:rPr>
              <a:t>pre-</a:t>
            </a:r>
            <a:r>
              <a:rPr sz="1650" spc="-23" dirty="0">
                <a:solidFill>
                  <a:sysClr val="windowText" lastClr="000000"/>
                </a:solidFill>
                <a:latin typeface="Calibri"/>
                <a:cs typeface="Calibri"/>
              </a:rPr>
              <a:t> </a:t>
            </a:r>
            <a:r>
              <a:rPr sz="1650" dirty="0">
                <a:solidFill>
                  <a:sysClr val="windowText" lastClr="000000"/>
                </a:solidFill>
                <a:latin typeface="Calibri"/>
                <a:cs typeface="Calibri"/>
              </a:rPr>
              <a:t>and</a:t>
            </a:r>
            <a:r>
              <a:rPr sz="1650" spc="-41" dirty="0">
                <a:solidFill>
                  <a:sysClr val="windowText" lastClr="000000"/>
                </a:solidFill>
                <a:latin typeface="Calibri"/>
                <a:cs typeface="Calibri"/>
              </a:rPr>
              <a:t> </a:t>
            </a:r>
            <a:r>
              <a:rPr sz="1650" spc="-19" dirty="0">
                <a:solidFill>
                  <a:sysClr val="windowText" lastClr="000000"/>
                </a:solidFill>
                <a:latin typeface="Calibri"/>
                <a:cs typeface="Calibri"/>
              </a:rPr>
              <a:t>post-</a:t>
            </a:r>
            <a:r>
              <a:rPr sz="1650" spc="-15" dirty="0">
                <a:solidFill>
                  <a:sysClr val="windowText" lastClr="000000"/>
                </a:solidFill>
                <a:latin typeface="Calibri"/>
                <a:cs typeface="Calibri"/>
              </a:rPr>
              <a:t>hire</a:t>
            </a:r>
            <a:endParaRPr sz="1650">
              <a:solidFill>
                <a:sysClr val="windowText" lastClr="000000"/>
              </a:solidFill>
              <a:latin typeface="Calibri"/>
              <a:cs typeface="Calibri"/>
            </a:endParaRPr>
          </a:p>
          <a:p>
            <a:pPr marL="180975" marR="3810" indent="-171450" defTabSz="685800">
              <a:lnSpc>
                <a:spcPts val="2108"/>
              </a:lnSpc>
              <a:spcBef>
                <a:spcPts val="765"/>
              </a:spcBef>
              <a:buClr>
                <a:srgbClr val="F05B2A"/>
              </a:buClr>
              <a:buFont typeface="Arial"/>
              <a:buChar char="•"/>
              <a:tabLst>
                <a:tab pos="180975" algn="l"/>
              </a:tabLst>
            </a:pPr>
            <a:r>
              <a:rPr sz="1950" dirty="0">
                <a:solidFill>
                  <a:sysClr val="windowText" lastClr="000000"/>
                </a:solidFill>
                <a:latin typeface="Calibri"/>
                <a:cs typeface="Calibri"/>
              </a:rPr>
              <a:t>Without</a:t>
            </a:r>
            <a:r>
              <a:rPr sz="1950" spc="-38" dirty="0">
                <a:solidFill>
                  <a:sysClr val="windowText" lastClr="000000"/>
                </a:solidFill>
                <a:latin typeface="Calibri"/>
                <a:cs typeface="Calibri"/>
              </a:rPr>
              <a:t> </a:t>
            </a:r>
            <a:r>
              <a:rPr sz="1950" dirty="0">
                <a:solidFill>
                  <a:sysClr val="windowText" lastClr="000000"/>
                </a:solidFill>
                <a:latin typeface="Calibri"/>
                <a:cs typeface="Calibri"/>
              </a:rPr>
              <a:t>these</a:t>
            </a:r>
            <a:r>
              <a:rPr sz="1950" spc="-38" dirty="0">
                <a:solidFill>
                  <a:sysClr val="windowText" lastClr="000000"/>
                </a:solidFill>
                <a:latin typeface="Calibri"/>
                <a:cs typeface="Calibri"/>
              </a:rPr>
              <a:t> </a:t>
            </a:r>
            <a:r>
              <a:rPr sz="1950" dirty="0">
                <a:solidFill>
                  <a:sysClr val="windowText" lastClr="000000"/>
                </a:solidFill>
                <a:latin typeface="Calibri"/>
                <a:cs typeface="Calibri"/>
              </a:rPr>
              <a:t>two</a:t>
            </a:r>
            <a:r>
              <a:rPr sz="1950" spc="-26" dirty="0">
                <a:solidFill>
                  <a:sysClr val="windowText" lastClr="000000"/>
                </a:solidFill>
                <a:latin typeface="Calibri"/>
                <a:cs typeface="Calibri"/>
              </a:rPr>
              <a:t> </a:t>
            </a:r>
            <a:r>
              <a:rPr sz="1950" dirty="0">
                <a:solidFill>
                  <a:sysClr val="windowText" lastClr="000000"/>
                </a:solidFill>
                <a:latin typeface="Calibri"/>
                <a:cs typeface="Calibri"/>
              </a:rPr>
              <a:t>pieces,</a:t>
            </a:r>
            <a:r>
              <a:rPr sz="1950" spc="-41" dirty="0">
                <a:solidFill>
                  <a:sysClr val="windowText" lastClr="000000"/>
                </a:solidFill>
                <a:latin typeface="Calibri"/>
                <a:cs typeface="Calibri"/>
              </a:rPr>
              <a:t> </a:t>
            </a:r>
            <a:r>
              <a:rPr sz="1950" dirty="0">
                <a:solidFill>
                  <a:sysClr val="windowText" lastClr="000000"/>
                </a:solidFill>
                <a:latin typeface="Calibri"/>
                <a:cs typeface="Calibri"/>
              </a:rPr>
              <a:t>we</a:t>
            </a:r>
            <a:r>
              <a:rPr sz="1950" spc="-34" dirty="0">
                <a:solidFill>
                  <a:sysClr val="windowText" lastClr="000000"/>
                </a:solidFill>
                <a:latin typeface="Calibri"/>
                <a:cs typeface="Calibri"/>
              </a:rPr>
              <a:t> </a:t>
            </a:r>
            <a:r>
              <a:rPr sz="1950" dirty="0">
                <a:solidFill>
                  <a:sysClr val="windowText" lastClr="000000"/>
                </a:solidFill>
                <a:latin typeface="Calibri"/>
                <a:cs typeface="Calibri"/>
              </a:rPr>
              <a:t>would</a:t>
            </a:r>
            <a:r>
              <a:rPr sz="1950" spc="-23" dirty="0">
                <a:solidFill>
                  <a:sysClr val="windowText" lastClr="000000"/>
                </a:solidFill>
                <a:latin typeface="Calibri"/>
                <a:cs typeface="Calibri"/>
              </a:rPr>
              <a:t> </a:t>
            </a:r>
            <a:r>
              <a:rPr sz="1950" dirty="0">
                <a:solidFill>
                  <a:sysClr val="windowText" lastClr="000000"/>
                </a:solidFill>
                <a:latin typeface="Calibri"/>
                <a:cs typeface="Calibri"/>
              </a:rPr>
              <a:t>likely</a:t>
            </a:r>
            <a:r>
              <a:rPr sz="1950" spc="-30" dirty="0">
                <a:solidFill>
                  <a:sysClr val="windowText" lastClr="000000"/>
                </a:solidFill>
                <a:latin typeface="Calibri"/>
                <a:cs typeface="Calibri"/>
              </a:rPr>
              <a:t> </a:t>
            </a:r>
            <a:r>
              <a:rPr sz="1950" dirty="0">
                <a:solidFill>
                  <a:sysClr val="windowText" lastClr="000000"/>
                </a:solidFill>
                <a:latin typeface="Calibri"/>
                <a:cs typeface="Calibri"/>
              </a:rPr>
              <a:t>only</a:t>
            </a:r>
            <a:r>
              <a:rPr sz="1950" spc="-26" dirty="0">
                <a:solidFill>
                  <a:sysClr val="windowText" lastClr="000000"/>
                </a:solidFill>
                <a:latin typeface="Calibri"/>
                <a:cs typeface="Calibri"/>
              </a:rPr>
              <a:t> </a:t>
            </a:r>
            <a:r>
              <a:rPr sz="1950" dirty="0">
                <a:solidFill>
                  <a:sysClr val="windowText" lastClr="000000"/>
                </a:solidFill>
                <a:latin typeface="Calibri"/>
                <a:cs typeface="Calibri"/>
              </a:rPr>
              <a:t>deliver</a:t>
            </a:r>
            <a:r>
              <a:rPr sz="1950" spc="-34" dirty="0">
                <a:solidFill>
                  <a:sysClr val="windowText" lastClr="000000"/>
                </a:solidFill>
                <a:latin typeface="Calibri"/>
                <a:cs typeface="Calibri"/>
              </a:rPr>
              <a:t> </a:t>
            </a:r>
            <a:r>
              <a:rPr sz="1950" dirty="0">
                <a:solidFill>
                  <a:sysClr val="windowText" lastClr="000000"/>
                </a:solidFill>
                <a:latin typeface="Calibri"/>
                <a:cs typeface="Calibri"/>
              </a:rPr>
              <a:t>a</a:t>
            </a:r>
            <a:r>
              <a:rPr sz="1950" spc="-19" dirty="0">
                <a:solidFill>
                  <a:sysClr val="windowText" lastClr="000000"/>
                </a:solidFill>
                <a:latin typeface="Calibri"/>
                <a:cs typeface="Calibri"/>
              </a:rPr>
              <a:t> </a:t>
            </a:r>
            <a:r>
              <a:rPr sz="1950" dirty="0">
                <a:solidFill>
                  <a:sysClr val="windowText" lastClr="000000"/>
                </a:solidFill>
                <a:latin typeface="Calibri"/>
                <a:cs typeface="Calibri"/>
              </a:rPr>
              <a:t>very</a:t>
            </a:r>
            <a:r>
              <a:rPr sz="1950" spc="-30" dirty="0">
                <a:solidFill>
                  <a:sysClr val="windowText" lastClr="000000"/>
                </a:solidFill>
                <a:latin typeface="Calibri"/>
                <a:cs typeface="Calibri"/>
              </a:rPr>
              <a:t> </a:t>
            </a:r>
            <a:r>
              <a:rPr sz="1950" spc="-8" dirty="0">
                <a:solidFill>
                  <a:sysClr val="windowText" lastClr="000000"/>
                </a:solidFill>
                <a:latin typeface="Calibri"/>
                <a:cs typeface="Calibri"/>
              </a:rPr>
              <a:t>rudimentary </a:t>
            </a:r>
            <a:r>
              <a:rPr sz="1950" dirty="0">
                <a:solidFill>
                  <a:sysClr val="windowText" lastClr="000000"/>
                </a:solidFill>
                <a:latin typeface="Calibri"/>
                <a:cs typeface="Calibri"/>
              </a:rPr>
              <a:t>solution</a:t>
            </a:r>
            <a:r>
              <a:rPr sz="1950" spc="-41" dirty="0">
                <a:solidFill>
                  <a:sysClr val="windowText" lastClr="000000"/>
                </a:solidFill>
                <a:latin typeface="Calibri"/>
                <a:cs typeface="Calibri"/>
              </a:rPr>
              <a:t> </a:t>
            </a:r>
            <a:r>
              <a:rPr sz="1950" dirty="0">
                <a:solidFill>
                  <a:sysClr val="windowText" lastClr="000000"/>
                </a:solidFill>
                <a:latin typeface="Calibri"/>
                <a:cs typeface="Calibri"/>
              </a:rPr>
              <a:t>especially</a:t>
            </a:r>
            <a:r>
              <a:rPr sz="1950" spc="-41" dirty="0">
                <a:solidFill>
                  <a:sysClr val="windowText" lastClr="000000"/>
                </a:solidFill>
                <a:latin typeface="Calibri"/>
                <a:cs typeface="Calibri"/>
              </a:rPr>
              <a:t> </a:t>
            </a:r>
            <a:r>
              <a:rPr sz="1950" dirty="0">
                <a:solidFill>
                  <a:sysClr val="windowText" lastClr="000000"/>
                </a:solidFill>
                <a:latin typeface="Calibri"/>
                <a:cs typeface="Calibri"/>
              </a:rPr>
              <a:t>in</a:t>
            </a:r>
            <a:r>
              <a:rPr sz="1950" spc="-30" dirty="0">
                <a:solidFill>
                  <a:sysClr val="windowText" lastClr="000000"/>
                </a:solidFill>
                <a:latin typeface="Calibri"/>
                <a:cs typeface="Calibri"/>
              </a:rPr>
              <a:t> </a:t>
            </a:r>
            <a:r>
              <a:rPr sz="1950" dirty="0">
                <a:solidFill>
                  <a:sysClr val="windowText" lastClr="000000"/>
                </a:solidFill>
                <a:latin typeface="Calibri"/>
                <a:cs typeface="Calibri"/>
              </a:rPr>
              <a:t>a</a:t>
            </a:r>
            <a:r>
              <a:rPr sz="1950" spc="-19" dirty="0">
                <a:solidFill>
                  <a:sysClr val="windowText" lastClr="000000"/>
                </a:solidFill>
                <a:latin typeface="Calibri"/>
                <a:cs typeface="Calibri"/>
              </a:rPr>
              <a:t> </a:t>
            </a:r>
            <a:r>
              <a:rPr sz="1950" dirty="0">
                <a:solidFill>
                  <a:sysClr val="windowText" lastClr="000000"/>
                </a:solidFill>
                <a:latin typeface="Calibri"/>
                <a:cs typeface="Calibri"/>
              </a:rPr>
              <a:t>world</a:t>
            </a:r>
            <a:r>
              <a:rPr sz="1950" spc="-11" dirty="0">
                <a:solidFill>
                  <a:sysClr val="windowText" lastClr="000000"/>
                </a:solidFill>
                <a:latin typeface="Calibri"/>
                <a:cs typeface="Calibri"/>
              </a:rPr>
              <a:t> </a:t>
            </a:r>
            <a:r>
              <a:rPr sz="1950" dirty="0">
                <a:solidFill>
                  <a:sysClr val="windowText" lastClr="000000"/>
                </a:solidFill>
                <a:latin typeface="Calibri"/>
                <a:cs typeface="Calibri"/>
              </a:rPr>
              <a:t>where</a:t>
            </a:r>
            <a:r>
              <a:rPr sz="1950" spc="-38" dirty="0">
                <a:solidFill>
                  <a:sysClr val="windowText" lastClr="000000"/>
                </a:solidFill>
                <a:latin typeface="Calibri"/>
                <a:cs typeface="Calibri"/>
              </a:rPr>
              <a:t> </a:t>
            </a:r>
            <a:r>
              <a:rPr sz="1950" dirty="0">
                <a:solidFill>
                  <a:sysClr val="windowText" lastClr="000000"/>
                </a:solidFill>
                <a:latin typeface="Calibri"/>
                <a:cs typeface="Calibri"/>
              </a:rPr>
              <a:t>we</a:t>
            </a:r>
            <a:r>
              <a:rPr sz="1950" spc="-19" dirty="0">
                <a:solidFill>
                  <a:sysClr val="windowText" lastClr="000000"/>
                </a:solidFill>
                <a:latin typeface="Calibri"/>
                <a:cs typeface="Calibri"/>
              </a:rPr>
              <a:t> </a:t>
            </a:r>
            <a:r>
              <a:rPr sz="1950" dirty="0">
                <a:solidFill>
                  <a:sysClr val="windowText" lastClr="000000"/>
                </a:solidFill>
                <a:latin typeface="Calibri"/>
                <a:cs typeface="Calibri"/>
              </a:rPr>
              <a:t>would</a:t>
            </a:r>
            <a:r>
              <a:rPr sz="1950" spc="-23" dirty="0">
                <a:solidFill>
                  <a:sysClr val="windowText" lastClr="000000"/>
                </a:solidFill>
                <a:latin typeface="Calibri"/>
                <a:cs typeface="Calibri"/>
              </a:rPr>
              <a:t> </a:t>
            </a:r>
            <a:r>
              <a:rPr sz="1950" dirty="0">
                <a:solidFill>
                  <a:sysClr val="windowText" lastClr="000000"/>
                </a:solidFill>
                <a:latin typeface="Calibri"/>
                <a:cs typeface="Calibri"/>
              </a:rPr>
              <a:t>need</a:t>
            </a:r>
            <a:r>
              <a:rPr sz="1950" spc="-49" dirty="0">
                <a:solidFill>
                  <a:sysClr val="windowText" lastClr="000000"/>
                </a:solidFill>
                <a:latin typeface="Calibri"/>
                <a:cs typeface="Calibri"/>
              </a:rPr>
              <a:t> </a:t>
            </a:r>
            <a:r>
              <a:rPr sz="1950" dirty="0">
                <a:solidFill>
                  <a:sysClr val="windowText" lastClr="000000"/>
                </a:solidFill>
                <a:latin typeface="Calibri"/>
                <a:cs typeface="Calibri"/>
              </a:rPr>
              <a:t>to</a:t>
            </a:r>
            <a:r>
              <a:rPr sz="1950" spc="-23" dirty="0">
                <a:solidFill>
                  <a:sysClr val="windowText" lastClr="000000"/>
                </a:solidFill>
                <a:latin typeface="Calibri"/>
                <a:cs typeface="Calibri"/>
              </a:rPr>
              <a:t> </a:t>
            </a:r>
            <a:r>
              <a:rPr sz="1950" dirty="0">
                <a:solidFill>
                  <a:sysClr val="windowText" lastClr="000000"/>
                </a:solidFill>
                <a:latin typeface="Calibri"/>
                <a:cs typeface="Calibri"/>
              </a:rPr>
              <a:t>develop</a:t>
            </a:r>
            <a:r>
              <a:rPr sz="1950" spc="-38" dirty="0">
                <a:solidFill>
                  <a:sysClr val="windowText" lastClr="000000"/>
                </a:solidFill>
                <a:latin typeface="Calibri"/>
                <a:cs typeface="Calibri"/>
              </a:rPr>
              <a:t> </a:t>
            </a:r>
            <a:r>
              <a:rPr sz="1950" spc="-8" dirty="0">
                <a:solidFill>
                  <a:sysClr val="windowText" lastClr="000000"/>
                </a:solidFill>
                <a:latin typeface="Calibri"/>
                <a:cs typeface="Calibri"/>
              </a:rPr>
              <a:t>other </a:t>
            </a:r>
            <a:r>
              <a:rPr sz="1950" dirty="0">
                <a:solidFill>
                  <a:sysClr val="windowText" lastClr="000000"/>
                </a:solidFill>
                <a:latin typeface="Calibri"/>
                <a:cs typeface="Calibri"/>
              </a:rPr>
              <a:t>solutions</a:t>
            </a:r>
            <a:r>
              <a:rPr sz="1950" spc="-53" dirty="0">
                <a:solidFill>
                  <a:sysClr val="windowText" lastClr="000000"/>
                </a:solidFill>
                <a:latin typeface="Calibri"/>
                <a:cs typeface="Calibri"/>
              </a:rPr>
              <a:t> </a:t>
            </a:r>
            <a:r>
              <a:rPr sz="1950" dirty="0">
                <a:solidFill>
                  <a:sysClr val="windowText" lastClr="000000"/>
                </a:solidFill>
                <a:latin typeface="Calibri"/>
                <a:cs typeface="Calibri"/>
              </a:rPr>
              <a:t>for</a:t>
            </a:r>
            <a:r>
              <a:rPr sz="1950" spc="-23" dirty="0">
                <a:solidFill>
                  <a:sysClr val="windowText" lastClr="000000"/>
                </a:solidFill>
                <a:latin typeface="Calibri"/>
                <a:cs typeface="Calibri"/>
              </a:rPr>
              <a:t> </a:t>
            </a:r>
            <a:r>
              <a:rPr sz="1950" dirty="0">
                <a:solidFill>
                  <a:sysClr val="windowText" lastClr="000000"/>
                </a:solidFill>
                <a:latin typeface="Calibri"/>
                <a:cs typeface="Calibri"/>
              </a:rPr>
              <a:t>document</a:t>
            </a:r>
            <a:r>
              <a:rPr sz="1950" spc="-45" dirty="0">
                <a:solidFill>
                  <a:sysClr val="windowText" lastClr="000000"/>
                </a:solidFill>
                <a:latin typeface="Calibri"/>
                <a:cs typeface="Calibri"/>
              </a:rPr>
              <a:t> </a:t>
            </a:r>
            <a:r>
              <a:rPr sz="1950" dirty="0">
                <a:solidFill>
                  <a:sysClr val="windowText" lastClr="000000"/>
                </a:solidFill>
                <a:latin typeface="Calibri"/>
                <a:cs typeface="Calibri"/>
              </a:rPr>
              <a:t>management</a:t>
            </a:r>
            <a:r>
              <a:rPr sz="1950" spc="-49" dirty="0">
                <a:solidFill>
                  <a:sysClr val="windowText" lastClr="000000"/>
                </a:solidFill>
                <a:latin typeface="Calibri"/>
                <a:cs typeface="Calibri"/>
              </a:rPr>
              <a:t> </a:t>
            </a:r>
            <a:r>
              <a:rPr sz="1950" dirty="0">
                <a:solidFill>
                  <a:sysClr val="windowText" lastClr="000000"/>
                </a:solidFill>
                <a:latin typeface="Calibri"/>
                <a:cs typeface="Calibri"/>
              </a:rPr>
              <a:t>in</a:t>
            </a:r>
            <a:r>
              <a:rPr sz="1950" spc="-41" dirty="0">
                <a:solidFill>
                  <a:sysClr val="windowText" lastClr="000000"/>
                </a:solidFill>
                <a:latin typeface="Calibri"/>
                <a:cs typeface="Calibri"/>
              </a:rPr>
              <a:t> </a:t>
            </a:r>
            <a:r>
              <a:rPr sz="1950" dirty="0">
                <a:solidFill>
                  <a:sysClr val="windowText" lastClr="000000"/>
                </a:solidFill>
                <a:latin typeface="Calibri"/>
                <a:cs typeface="Calibri"/>
              </a:rPr>
              <a:t>the</a:t>
            </a:r>
            <a:r>
              <a:rPr sz="1950" spc="-45" dirty="0">
                <a:solidFill>
                  <a:sysClr val="windowText" lastClr="000000"/>
                </a:solidFill>
                <a:latin typeface="Calibri"/>
                <a:cs typeface="Calibri"/>
              </a:rPr>
              <a:t> </a:t>
            </a:r>
            <a:r>
              <a:rPr sz="1950" dirty="0">
                <a:solidFill>
                  <a:sysClr val="windowText" lastClr="000000"/>
                </a:solidFill>
                <a:latin typeface="Calibri"/>
                <a:cs typeface="Calibri"/>
              </a:rPr>
              <a:t>digital</a:t>
            </a:r>
            <a:r>
              <a:rPr sz="1950" spc="-30" dirty="0">
                <a:solidFill>
                  <a:sysClr val="windowText" lastClr="000000"/>
                </a:solidFill>
                <a:latin typeface="Calibri"/>
                <a:cs typeface="Calibri"/>
              </a:rPr>
              <a:t> </a:t>
            </a:r>
            <a:r>
              <a:rPr sz="1950" dirty="0">
                <a:solidFill>
                  <a:sysClr val="windowText" lastClr="000000"/>
                </a:solidFill>
                <a:latin typeface="Calibri"/>
                <a:cs typeface="Calibri"/>
              </a:rPr>
              <a:t>personnel</a:t>
            </a:r>
            <a:r>
              <a:rPr sz="1950" spc="-56" dirty="0">
                <a:solidFill>
                  <a:sysClr val="windowText" lastClr="000000"/>
                </a:solidFill>
                <a:latin typeface="Calibri"/>
                <a:cs typeface="Calibri"/>
              </a:rPr>
              <a:t> </a:t>
            </a:r>
            <a:r>
              <a:rPr sz="1950" spc="-8" dirty="0">
                <a:solidFill>
                  <a:sysClr val="windowText" lastClr="000000"/>
                </a:solidFill>
                <a:latin typeface="Calibri"/>
                <a:cs typeface="Calibri"/>
              </a:rPr>
              <a:t>record</a:t>
            </a:r>
            <a:endParaRPr sz="1950">
              <a:solidFill>
                <a:sysClr val="windowText" lastClr="000000"/>
              </a:solidFill>
              <a:latin typeface="Calibri"/>
              <a:cs typeface="Calibri"/>
            </a:endParaRPr>
          </a:p>
        </p:txBody>
      </p:sp>
      <p:sp>
        <p:nvSpPr>
          <p:cNvPr id="4" name="object 4"/>
          <p:cNvSpPr txBox="1">
            <a:spLocks noGrp="1"/>
          </p:cNvSpPr>
          <p:nvPr>
            <p:ph type="title"/>
          </p:nvPr>
        </p:nvSpPr>
        <p:spPr>
          <a:xfrm>
            <a:off x="825818" y="201161"/>
            <a:ext cx="5814299" cy="1117826"/>
          </a:xfrm>
          <a:prstGeom prst="rect">
            <a:avLst/>
          </a:prstGeom>
        </p:spPr>
        <p:txBody>
          <a:bodyPr vert="horz" wrap="square" lIns="0" tIns="284055" rIns="0" bIns="0" rtlCol="0">
            <a:spAutoFit/>
          </a:bodyPr>
          <a:lstStyle/>
          <a:p>
            <a:pPr marL="125730">
              <a:spcBef>
                <a:spcPts val="75"/>
              </a:spcBef>
            </a:pPr>
            <a:r>
              <a:rPr spc="-26" dirty="0"/>
              <a:t>Non-staff</a:t>
            </a:r>
            <a:r>
              <a:rPr spc="-105" dirty="0"/>
              <a:t> </a:t>
            </a:r>
            <a:r>
              <a:rPr spc="-8" dirty="0"/>
              <a:t>funding</a:t>
            </a:r>
            <a:r>
              <a:rPr spc="-113" dirty="0"/>
              <a:t> </a:t>
            </a:r>
            <a:r>
              <a:rPr dirty="0"/>
              <a:t>to</a:t>
            </a:r>
            <a:r>
              <a:rPr spc="-90" dirty="0"/>
              <a:t> </a:t>
            </a:r>
            <a:r>
              <a:rPr spc="-8" dirty="0"/>
              <a:t>support</a:t>
            </a:r>
            <a:r>
              <a:rPr spc="-101" dirty="0"/>
              <a:t> </a:t>
            </a:r>
            <a:r>
              <a:rPr spc="-8" dirty="0"/>
              <a:t>delivery</a:t>
            </a:r>
            <a:r>
              <a:rPr spc="-98" dirty="0"/>
              <a:t> </a:t>
            </a:r>
            <a:r>
              <a:rPr dirty="0"/>
              <a:t>in</a:t>
            </a:r>
            <a:r>
              <a:rPr spc="-98" dirty="0"/>
              <a:t> </a:t>
            </a:r>
            <a:r>
              <a:rPr dirty="0"/>
              <a:t>a</a:t>
            </a:r>
            <a:r>
              <a:rPr spc="-71" dirty="0"/>
              <a:t> </a:t>
            </a:r>
            <a:r>
              <a:rPr spc="-15" dirty="0"/>
              <a:t>year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ctrTitle"/>
          </p:nvPr>
        </p:nvSpPr>
        <p:spPr>
          <a:xfrm>
            <a:off x="762001" y="1352276"/>
            <a:ext cx="7710300" cy="1743300"/>
          </a:xfrm>
          <a:prstGeom prst="rect">
            <a:avLst/>
          </a:prstGeom>
        </p:spPr>
        <p:txBody>
          <a:bodyPr spcFirstLastPara="1" wrap="square" lIns="91425" tIns="91425" rIns="91425" bIns="91425" anchor="b" anchorCtr="0">
            <a:noAutofit/>
          </a:bodyPr>
          <a:lstStyle/>
          <a:p>
            <a:r>
              <a:rPr lang="en-US" b="1" dirty="0"/>
              <a:t>IVR Enhancement</a:t>
            </a:r>
            <a:endParaRPr b="1" dirty="0"/>
          </a:p>
        </p:txBody>
      </p:sp>
      <p:sp>
        <p:nvSpPr>
          <p:cNvPr id="84" name="Google Shape;84;p18"/>
          <p:cNvSpPr txBox="1">
            <a:spLocks noGrp="1"/>
          </p:cNvSpPr>
          <p:nvPr>
            <p:ph type="subTitle" idx="2"/>
          </p:nvPr>
        </p:nvSpPr>
        <p:spPr>
          <a:xfrm>
            <a:off x="761991" y="4438425"/>
            <a:ext cx="8055600" cy="441300"/>
          </a:xfrm>
          <a:prstGeom prst="rect">
            <a:avLst/>
          </a:prstGeom>
        </p:spPr>
        <p:txBody>
          <a:bodyPr spcFirstLastPara="1" wrap="square" lIns="91425" tIns="91425" rIns="91425" bIns="91425" anchor="t" anchorCtr="0">
            <a:noAutofit/>
          </a:bodyPr>
          <a:lstStyle/>
          <a:p>
            <a:pPr marL="0" indent="0"/>
            <a:r>
              <a:rPr lang="en" dirty="0"/>
              <a:t>3/1/2024 </a:t>
            </a:r>
            <a:endParaRPr dirty="0"/>
          </a:p>
        </p:txBody>
      </p:sp>
      <p:sp>
        <p:nvSpPr>
          <p:cNvPr id="2" name="TextBox 1">
            <a:extLst>
              <a:ext uri="{FF2B5EF4-FFF2-40B4-BE49-F238E27FC236}">
                <a16:creationId xmlns:a16="http://schemas.microsoft.com/office/drawing/2014/main" id="{12D0123C-F197-4D40-8B35-E2D5152C139A}"/>
              </a:ext>
            </a:extLst>
          </p:cNvPr>
          <p:cNvSpPr txBox="1"/>
          <p:nvPr/>
        </p:nvSpPr>
        <p:spPr>
          <a:xfrm>
            <a:off x="1573263" y="900702"/>
            <a:ext cx="6808736"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7" b="0" i="0" u="none" strike="noStrike" kern="0" cap="none" spc="0" normalizeH="0" baseline="0" noProof="0" dirty="0">
                <a:ln>
                  <a:noFill/>
                </a:ln>
                <a:solidFill>
                  <a:srgbClr val="000000"/>
                </a:solidFill>
                <a:effectLst/>
                <a:uLnTx/>
                <a:uFillTx/>
                <a:latin typeface="Rubik" panose="020B0604020202020204" charset="0"/>
                <a:ea typeface="Rubik Light"/>
                <a:cs typeface="Rubik" panose="020B0604020202020204" charset="0"/>
                <a:sym typeface="Rubik Light"/>
              </a:rPr>
              <a:t>Presentation to COIT Budget &amp; Performance Subcommittee</a:t>
            </a:r>
          </a:p>
        </p:txBody>
      </p:sp>
      <p:sp>
        <p:nvSpPr>
          <p:cNvPr id="6" name="TextBox 5">
            <a:extLst>
              <a:ext uri="{FF2B5EF4-FFF2-40B4-BE49-F238E27FC236}">
                <a16:creationId xmlns:a16="http://schemas.microsoft.com/office/drawing/2014/main" id="{D23018F2-2775-4847-BBEF-24EA5A39A964}"/>
              </a:ext>
            </a:extLst>
          </p:cNvPr>
          <p:cNvSpPr txBox="1"/>
          <p:nvPr/>
        </p:nvSpPr>
        <p:spPr>
          <a:xfrm>
            <a:off x="1573263" y="393883"/>
            <a:ext cx="68087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ubik" panose="020B0604020202020204" charset="0"/>
                <a:ea typeface="Rubik Light"/>
                <a:cs typeface="Rubik" panose="020B0604020202020204" charset="0"/>
                <a:sym typeface="Rubik Light"/>
              </a:rPr>
              <a:t>DEPARTMENT of Building Inspection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B83106-7F74-4566-A30F-A9CCB9E848F3}"/>
              </a:ext>
            </a:extLst>
          </p:cNvPr>
          <p:cNvSpPr>
            <a:spLocks noGrp="1"/>
          </p:cNvSpPr>
          <p:nvPr>
            <p:ph type="title"/>
          </p:nvPr>
        </p:nvSpPr>
        <p:spPr/>
        <p:txBody>
          <a:bodyPr/>
          <a:lstStyle/>
          <a:p>
            <a:r>
              <a:rPr lang="en-US" dirty="0"/>
              <a:t>Project Overview </a:t>
            </a:r>
          </a:p>
        </p:txBody>
      </p:sp>
    </p:spTree>
    <p:extLst>
      <p:ext uri="{BB962C8B-B14F-4D97-AF65-F5344CB8AC3E}">
        <p14:creationId xmlns:p14="http://schemas.microsoft.com/office/powerpoint/2010/main" val="389286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 name="Content Placeholder 2"/>
          <p:cNvSpPr>
            <a:spLocks noGrp="1"/>
          </p:cNvSpPr>
          <p:nvPr>
            <p:ph idx="1"/>
          </p:nvPr>
        </p:nvSpPr>
        <p:spPr>
          <a:xfrm>
            <a:off x="228599" y="923875"/>
            <a:ext cx="8524373" cy="3912076"/>
          </a:xfrm>
        </p:spPr>
        <p:txBody>
          <a:bodyPr/>
          <a:lstStyle/>
          <a:p>
            <a:r>
              <a:rPr lang="en-US" dirty="0"/>
              <a:t>Problem Statement</a:t>
            </a:r>
          </a:p>
          <a:p>
            <a:pPr lvl="1"/>
            <a:r>
              <a:rPr lang="en-US" dirty="0"/>
              <a:t>Provide an automated inspection scheduling solution for all permit applicants.</a:t>
            </a:r>
          </a:p>
          <a:p>
            <a:pPr lvl="1"/>
            <a:r>
              <a:rPr lang="en-US" dirty="0"/>
              <a:t>With the current IVR system, permit applicants can only schedule inspections via a phone call.</a:t>
            </a:r>
          </a:p>
          <a:p>
            <a:r>
              <a:rPr lang="en-US" dirty="0"/>
              <a:t>Project Objective </a:t>
            </a:r>
          </a:p>
          <a:p>
            <a:pPr lvl="1"/>
            <a:r>
              <a:rPr lang="en-US" dirty="0"/>
              <a:t>Implement inspection scheduling function via web and SMS with current IVR system.</a:t>
            </a:r>
          </a:p>
        </p:txBody>
      </p:sp>
      <p:sp>
        <p:nvSpPr>
          <p:cNvPr id="4"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D0B4B7A-5BBA-4E51-9FDE-DC8BAA2CA8D1}" type="slidenum">
              <a:rPr kumimoji="0" lang="en-US" sz="1000" b="0" i="0" u="none" strike="noStrike" kern="0" cap="none" spc="0" normalizeH="0" baseline="0" noProof="0" smtClean="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00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endParaRPr>
          </a:p>
        </p:txBody>
      </p:sp>
    </p:spTree>
    <p:extLst>
      <p:ext uri="{BB962C8B-B14F-4D97-AF65-F5344CB8AC3E}">
        <p14:creationId xmlns:p14="http://schemas.microsoft.com/office/powerpoint/2010/main" val="430580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r>
              <a:rPr lang="en-US"/>
              <a:t>Project 5-Year Financial Forecast</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B2D2E9EF-E27C-47EF-BACE-7130C6F4AFB7}" type="slidenum">
              <a:rPr kumimoji="0" lang="en-US" sz="1000" b="0" i="0" u="none" strike="noStrike" kern="0" cap="none" spc="0" normalizeH="0" baseline="0" noProof="0" smtClean="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000" b="0" i="0" u="none" strike="noStrike" kern="0" cap="none" spc="0" normalizeH="0" baseline="0" noProof="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endParaRPr>
          </a:p>
        </p:txBody>
      </p:sp>
      <p:graphicFrame>
        <p:nvGraphicFramePr>
          <p:cNvPr id="3" name="Table 2">
            <a:extLst>
              <a:ext uri="{FF2B5EF4-FFF2-40B4-BE49-F238E27FC236}">
                <a16:creationId xmlns:a16="http://schemas.microsoft.com/office/drawing/2014/main" id="{CFAD9ACE-3EB2-4185-8BD5-C12AA33A4389}"/>
              </a:ext>
            </a:extLst>
          </p:cNvPr>
          <p:cNvGraphicFramePr>
            <a:graphicFrameLocks noGrp="1"/>
          </p:cNvGraphicFramePr>
          <p:nvPr/>
        </p:nvGraphicFramePr>
        <p:xfrm>
          <a:off x="563418" y="1248151"/>
          <a:ext cx="8044872" cy="3266567"/>
        </p:xfrm>
        <a:graphic>
          <a:graphicData uri="http://schemas.openxmlformats.org/drawingml/2006/table">
            <a:tbl>
              <a:tblPr firstRow="1" bandRow="1">
                <a:tableStyleId>{74C1A8A3-306A-4EB7-A6B1-4F7E0EB9C5D6}</a:tableStyleId>
              </a:tblPr>
              <a:tblGrid>
                <a:gridCol w="1340812">
                  <a:extLst>
                    <a:ext uri="{9D8B030D-6E8A-4147-A177-3AD203B41FA5}">
                      <a16:colId xmlns:a16="http://schemas.microsoft.com/office/drawing/2014/main" val="702376831"/>
                    </a:ext>
                  </a:extLst>
                </a:gridCol>
                <a:gridCol w="1340812">
                  <a:extLst>
                    <a:ext uri="{9D8B030D-6E8A-4147-A177-3AD203B41FA5}">
                      <a16:colId xmlns:a16="http://schemas.microsoft.com/office/drawing/2014/main" val="3353079181"/>
                    </a:ext>
                  </a:extLst>
                </a:gridCol>
                <a:gridCol w="1340812">
                  <a:extLst>
                    <a:ext uri="{9D8B030D-6E8A-4147-A177-3AD203B41FA5}">
                      <a16:colId xmlns:a16="http://schemas.microsoft.com/office/drawing/2014/main" val="1135666451"/>
                    </a:ext>
                  </a:extLst>
                </a:gridCol>
                <a:gridCol w="1340812">
                  <a:extLst>
                    <a:ext uri="{9D8B030D-6E8A-4147-A177-3AD203B41FA5}">
                      <a16:colId xmlns:a16="http://schemas.microsoft.com/office/drawing/2014/main" val="1720963304"/>
                    </a:ext>
                  </a:extLst>
                </a:gridCol>
                <a:gridCol w="1340812">
                  <a:extLst>
                    <a:ext uri="{9D8B030D-6E8A-4147-A177-3AD203B41FA5}">
                      <a16:colId xmlns:a16="http://schemas.microsoft.com/office/drawing/2014/main" val="765837024"/>
                    </a:ext>
                  </a:extLst>
                </a:gridCol>
                <a:gridCol w="1340812">
                  <a:extLst>
                    <a:ext uri="{9D8B030D-6E8A-4147-A177-3AD203B41FA5}">
                      <a16:colId xmlns:a16="http://schemas.microsoft.com/office/drawing/2014/main" val="1954723097"/>
                    </a:ext>
                  </a:extLst>
                </a:gridCol>
              </a:tblGrid>
              <a:tr h="369072">
                <a:tc>
                  <a:txBody>
                    <a:bodyPr/>
                    <a:lstStyle/>
                    <a:p>
                      <a:endParaRPr lang="en-US" dirty="0">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Rubik Light" panose="020B0604020202020204" charset="-79"/>
                          <a:cs typeface="Rubik Light" panose="020B0604020202020204" charset="-79"/>
                        </a:rPr>
                        <a:t>FY24-25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Rubik Light" panose="020B0604020202020204" charset="-79"/>
                          <a:cs typeface="Rubik Light" panose="020B0604020202020204" charset="-79"/>
                        </a:rPr>
                        <a:t>FY25-26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Rubik Light" panose="020B0604020202020204" charset="-79"/>
                          <a:cs typeface="Rubik Light" panose="020B0604020202020204" charset="-79"/>
                        </a:rPr>
                        <a:t>FY26-27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Rubik Light" panose="020B0604020202020204" charset="-79"/>
                          <a:cs typeface="Rubik Light" panose="020B0604020202020204" charset="-79"/>
                        </a:rPr>
                        <a:t>FY27-28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Rubik Light" panose="020B0604020202020204" charset="-79"/>
                          <a:cs typeface="Rubik Light" panose="020B0604020202020204" charset="-79"/>
                        </a:rPr>
                        <a:t>FY28-29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2365065"/>
                  </a:ext>
                </a:extLst>
              </a:tr>
              <a:tr h="858122">
                <a:tc>
                  <a:txBody>
                    <a:bodyPr/>
                    <a:lstStyle/>
                    <a:p>
                      <a:r>
                        <a:rPr lang="en-US" sz="1400" dirty="0">
                          <a:latin typeface="Rubik Light" panose="020B0604020202020204" charset="-79"/>
                          <a:cs typeface="Rubik Light" panose="020B0604020202020204" charset="-79"/>
                        </a:rPr>
                        <a:t>COIT Allocation</a:t>
                      </a:r>
                    </a:p>
                    <a:p>
                      <a:endParaRPr lang="en-US" sz="1600" dirty="0">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Rubik Light" panose="020B0604020202020204" charset="-79"/>
                        <a:cs typeface="Rubik Light" panose="020B060402020202020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479257"/>
                  </a:ext>
                </a:extLst>
              </a:tr>
              <a:tr h="895928">
                <a:tc>
                  <a:txBody>
                    <a:bodyPr/>
                    <a:lstStyle/>
                    <a:p>
                      <a:r>
                        <a:rPr lang="en-US" dirty="0">
                          <a:latin typeface="Rubik Light" panose="020B0604020202020204" charset="-79"/>
                          <a:cs typeface="Rubik Light" panose="020B0604020202020204" charset="-79"/>
                        </a:rPr>
                        <a:t>Other 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Rubik Light" panose="020B0604020202020204" charset="-79"/>
                          <a:cs typeface="Rubik Light" panose="020B0604020202020204" charset="-79"/>
                        </a:rPr>
                        <a:t>$300,000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Rubik Light" panose="020B0604020202020204" charset="-79"/>
                          <a:cs typeface="Rubik Light" panose="020B0604020202020204" charset="-79"/>
                        </a:rPr>
                        <a:t>$60,000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Rubik Light" panose="020B0604020202020204" charset="-79"/>
                          <a:cs typeface="Rubik Light" panose="020B0604020202020204" charset="-79"/>
                        </a:rPr>
                        <a:t>$63,000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Rubik Light" panose="020B0604020202020204" charset="-79"/>
                          <a:cs typeface="Rubik Light" panose="020B0604020202020204" charset="-79"/>
                        </a:rPr>
                        <a:t>$66,000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Rubik Light" panose="020B0604020202020204" charset="-79"/>
                          <a:cs typeface="Rubik Light" panose="020B0604020202020204" charset="-79"/>
                        </a:rPr>
                        <a:t>$69,000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4605468"/>
                  </a:ext>
                </a:extLst>
              </a:tr>
              <a:tr h="1143445">
                <a:tc>
                  <a:txBody>
                    <a:bodyPr/>
                    <a:lstStyle/>
                    <a:p>
                      <a:r>
                        <a:rPr lang="en-US" dirty="0">
                          <a:latin typeface="Rubik Light" panose="020B0604020202020204" charset="-79"/>
                          <a:cs typeface="Rubik Light" panose="020B0604020202020204" charset="-79"/>
                        </a:rPr>
                        <a:t>Total Project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Rubik Light" panose="020B0604020202020204" charset="-79"/>
                          <a:cs typeface="Rubik Light" panose="020B0604020202020204" charset="-79"/>
                        </a:rPr>
                        <a:t>$300,000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Rubik Light" panose="020B0604020202020204" charset="-79"/>
                          <a:cs typeface="Rubik Light" panose="020B0604020202020204" charset="-79"/>
                        </a:rPr>
                        <a:t>$60,000</a:t>
                      </a:r>
                    </a:p>
                    <a:p>
                      <a:endParaRPr lang="en-US" dirty="0">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Rubik Light" panose="020B0604020202020204" charset="-79"/>
                          <a:cs typeface="Rubik Light" panose="020B0604020202020204" charset="-79"/>
                        </a:rPr>
                        <a:t>$63,000</a:t>
                      </a:r>
                    </a:p>
                    <a:p>
                      <a:endParaRPr lang="en-US" dirty="0">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Rubik Light" panose="020B0604020202020204" charset="-79"/>
                          <a:cs typeface="Rubik Light" panose="020B0604020202020204" charset="-79"/>
                        </a:rPr>
                        <a:t>$66,000</a:t>
                      </a:r>
                    </a:p>
                    <a:p>
                      <a:endParaRPr lang="en-US" dirty="0">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Rubik Light" panose="020B0604020202020204" charset="-79"/>
                          <a:cs typeface="Rubik Light" panose="020B0604020202020204" charset="-79"/>
                        </a:rPr>
                        <a:t>$69,000</a:t>
                      </a:r>
                    </a:p>
                    <a:p>
                      <a:endParaRPr lang="en-US" dirty="0">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6662413"/>
                  </a:ext>
                </a:extLst>
              </a:tr>
            </a:tbl>
          </a:graphicData>
        </a:graphic>
      </p:graphicFrame>
    </p:spTree>
    <p:extLst>
      <p:ext uri="{BB962C8B-B14F-4D97-AF65-F5344CB8AC3E}">
        <p14:creationId xmlns:p14="http://schemas.microsoft.com/office/powerpoint/2010/main" val="245355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81000" y="506288"/>
            <a:ext cx="8520600" cy="619800"/>
          </a:xfrm>
          <a:prstGeom prst="rect">
            <a:avLst/>
          </a:prstGeom>
        </p:spPr>
        <p:txBody>
          <a:bodyPr spcFirstLastPara="1" wrap="square" lIns="91425" tIns="91425" rIns="91425" bIns="91425" anchor="t" anchorCtr="0">
            <a:noAutofit/>
          </a:bodyPr>
          <a:lstStyle/>
          <a:p>
            <a:r>
              <a:rPr lang="en-US" sz="3600" b="1" dirty="0"/>
              <a:t>Item Number 3</a:t>
            </a:r>
            <a:endParaRPr sz="3600" b="1" dirty="0"/>
          </a:p>
        </p:txBody>
      </p:sp>
      <p:sp>
        <p:nvSpPr>
          <p:cNvPr id="115" name="Google Shape;115;p23"/>
          <p:cNvSpPr txBox="1">
            <a:spLocks noGrp="1"/>
          </p:cNvSpPr>
          <p:nvPr>
            <p:ph type="body" idx="1"/>
          </p:nvPr>
        </p:nvSpPr>
        <p:spPr>
          <a:xfrm>
            <a:off x="381000" y="1754225"/>
            <a:ext cx="8520600" cy="934833"/>
          </a:xfrm>
          <a:prstGeom prst="rect">
            <a:avLst/>
          </a:prstGeom>
        </p:spPr>
        <p:txBody>
          <a:bodyPr spcFirstLastPara="1" wrap="square" lIns="91425" tIns="91425" rIns="91425" bIns="91425" anchor="t" anchorCtr="0">
            <a:noAutofit/>
          </a:bodyPr>
          <a:lstStyle/>
          <a:p>
            <a:pPr marL="0" indent="0">
              <a:buNone/>
            </a:pPr>
            <a:r>
              <a:rPr lang="en" sz="2800" dirty="0"/>
              <a:t>General Public Comment </a:t>
            </a:r>
          </a:p>
        </p:txBody>
      </p:sp>
      <p:sp>
        <p:nvSpPr>
          <p:cNvPr id="2" name="Slide Number Placeholder 1">
            <a:extLst>
              <a:ext uri="{FF2B5EF4-FFF2-40B4-BE49-F238E27FC236}">
                <a16:creationId xmlns:a16="http://schemas.microsoft.com/office/drawing/2014/main" id="{B503A82F-F62B-4902-9A7C-4C9784A590F4}"/>
              </a:ext>
            </a:extLst>
          </p:cNvPr>
          <p:cNvSpPr>
            <a:spLocks noGrp="1"/>
          </p:cNvSpPr>
          <p:nvPr>
            <p:ph type="sldNum" idx="12"/>
          </p:nvPr>
        </p:nvSpPr>
        <p:spPr/>
        <p:txBody>
          <a:bodyPr/>
          <a:lstStyle/>
          <a:p>
            <a:fld id="{00000000-1234-1234-1234-123412341234}" type="slidenum">
              <a:rPr lang="en" smtClean="0"/>
              <a:pPr/>
              <a:t>3</a:t>
            </a:fld>
            <a:endParaRPr lang="en"/>
          </a:p>
        </p:txBody>
      </p:sp>
      <p:sp>
        <p:nvSpPr>
          <p:cNvPr id="5" name="Google Shape;115;p23">
            <a:extLst>
              <a:ext uri="{FF2B5EF4-FFF2-40B4-BE49-F238E27FC236}">
                <a16:creationId xmlns:a16="http://schemas.microsoft.com/office/drawing/2014/main" id="{8864E20C-00C8-4095-85F7-4D1B4BFE3177}"/>
              </a:ext>
            </a:extLst>
          </p:cNvPr>
          <p:cNvSpPr txBox="1">
            <a:spLocks/>
          </p:cNvSpPr>
          <p:nvPr/>
        </p:nvSpPr>
        <p:spPr>
          <a:xfrm>
            <a:off x="381000" y="2472109"/>
            <a:ext cx="8520600" cy="9348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189" marR="0" lvl="0" indent="-368291" algn="l" rtl="0">
              <a:lnSpc>
                <a:spcPct val="125000"/>
              </a:lnSpc>
              <a:spcBef>
                <a:spcPts val="1000"/>
              </a:spcBef>
              <a:spcAft>
                <a:spcPts val="0"/>
              </a:spcAft>
              <a:buClr>
                <a:srgbClr val="1C3E57"/>
              </a:buClr>
              <a:buSzPct val="100000"/>
              <a:buFont typeface="Rubik Light"/>
              <a:buChar char="●"/>
              <a:defRPr sz="2200" b="0" i="0" u="none" strike="noStrike" cap="none">
                <a:solidFill>
                  <a:srgbClr val="1C3E57"/>
                </a:solidFill>
                <a:latin typeface="Rubik" panose="020B0604020202020204" charset="0"/>
                <a:ea typeface="Rubik Light"/>
                <a:cs typeface="Rubik" panose="020B0604020202020204" charset="0"/>
                <a:sym typeface="Rubik Light"/>
              </a:defRPr>
            </a:lvl1pPr>
            <a:lvl2pPr marL="914377" marR="0" lvl="1"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2pPr>
            <a:lvl3pPr marL="1371566" marR="0" lvl="2"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3pPr>
            <a:lvl4pPr marL="1828754" marR="0" lvl="3"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4pPr>
            <a:lvl5pPr marL="2285943" marR="0" lvl="4"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5pPr>
            <a:lvl6pPr marL="2743131" marR="0" lvl="5"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6pPr>
            <a:lvl7pPr marL="3200320" marR="0" lvl="6"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7pPr>
            <a:lvl8pPr marL="3657509" marR="0" lvl="7"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8pPr>
            <a:lvl9pPr marL="4114697" marR="0" lvl="8" indent="-317492" algn="l" rtl="0">
              <a:lnSpc>
                <a:spcPct val="125000"/>
              </a:lnSpc>
              <a:spcBef>
                <a:spcPts val="1600"/>
              </a:spcBef>
              <a:spcAft>
                <a:spcPts val="160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9pPr>
          </a:lstStyle>
          <a:p>
            <a:pPr marL="0" indent="0">
              <a:buFont typeface="Rubik Light"/>
              <a:buNone/>
            </a:pPr>
            <a:r>
              <a:rPr lang="en-US" sz="1800" dirty="0">
                <a:solidFill>
                  <a:srgbClr val="212123"/>
                </a:solidFill>
                <a:latin typeface="Rubik Light" panose="020B0604020202020204" charset="-79"/>
                <a:cs typeface="Rubik Light" panose="020B0604020202020204" charset="-79"/>
              </a:rPr>
              <a:t>Discussion</a:t>
            </a:r>
          </a:p>
          <a:p>
            <a:pPr marL="0" indent="0">
              <a:buFont typeface="Rubik Light"/>
              <a:buNone/>
            </a:pPr>
            <a:endParaRPr lang="en" sz="1800" dirty="0">
              <a:solidFill>
                <a:srgbClr val="212123"/>
              </a:solidFill>
            </a:endParaRPr>
          </a:p>
        </p:txBody>
      </p:sp>
    </p:spTree>
    <p:extLst>
      <p:ext uri="{BB962C8B-B14F-4D97-AF65-F5344CB8AC3E}">
        <p14:creationId xmlns:p14="http://schemas.microsoft.com/office/powerpoint/2010/main" val="386277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FF342B-D9A4-4802-B370-2E8B00DE099A}"/>
              </a:ext>
            </a:extLst>
          </p:cNvPr>
          <p:cNvSpPr>
            <a:spLocks noGrp="1"/>
          </p:cNvSpPr>
          <p:nvPr>
            <p:ph type="title"/>
          </p:nvPr>
        </p:nvSpPr>
        <p:spPr/>
        <p:txBody>
          <a:bodyPr>
            <a:normAutofit/>
          </a:bodyPr>
          <a:lstStyle/>
          <a:p>
            <a:r>
              <a:rPr lang="en-US" dirty="0"/>
              <a:t>High-Level Project Plan</a:t>
            </a:r>
          </a:p>
        </p:txBody>
      </p:sp>
      <p:sp>
        <p:nvSpPr>
          <p:cNvPr id="6" name="Content Placeholder 5">
            <a:extLst>
              <a:ext uri="{FF2B5EF4-FFF2-40B4-BE49-F238E27FC236}">
                <a16:creationId xmlns:a16="http://schemas.microsoft.com/office/drawing/2014/main" id="{E3B213CD-1C57-489C-9F65-13E395D48E06}"/>
              </a:ext>
            </a:extLst>
          </p:cNvPr>
          <p:cNvSpPr>
            <a:spLocks noGrp="1"/>
          </p:cNvSpPr>
          <p:nvPr>
            <p:ph idx="1"/>
          </p:nvPr>
        </p:nvSpPr>
        <p:spPr>
          <a:xfrm>
            <a:off x="228599" y="685928"/>
            <a:ext cx="8524373" cy="619800"/>
          </a:xfrm>
        </p:spPr>
        <p:txBody>
          <a:bodyPr/>
          <a:lstStyle/>
          <a:p>
            <a:pPr marL="114300" indent="0">
              <a:buNone/>
            </a:pPr>
            <a:r>
              <a:rPr lang="en-US" sz="1200" dirty="0"/>
              <a:t>List key project activities in left-hand column, known dates of key milestones in second column, and adjust length/position of blue bars and diamonds to indicate time period/duration for listed activities. </a:t>
            </a:r>
          </a:p>
        </p:txBody>
      </p:sp>
      <p:sp>
        <p:nvSpPr>
          <p:cNvPr id="4"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D0B4B7A-5BBA-4E51-9FDE-DC8BAA2CA8D1}" type="slidenum">
              <a:rPr kumimoji="0" lang="en-US" sz="1000" b="0" i="0" u="none" strike="noStrike" kern="0" cap="none" spc="0" normalizeH="0" baseline="0" noProof="0" smtClean="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00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endParaRPr>
          </a:p>
        </p:txBody>
      </p:sp>
      <p:graphicFrame>
        <p:nvGraphicFramePr>
          <p:cNvPr id="18" name="Group 3">
            <a:extLst>
              <a:ext uri="{FF2B5EF4-FFF2-40B4-BE49-F238E27FC236}">
                <a16:creationId xmlns:a16="http://schemas.microsoft.com/office/drawing/2014/main" id="{F919CAD5-BF2C-42B9-952E-E50EB550EF53}"/>
              </a:ext>
            </a:extLst>
          </p:cNvPr>
          <p:cNvGraphicFramePr>
            <a:graphicFrameLocks noGrp="1"/>
          </p:cNvGraphicFramePr>
          <p:nvPr/>
        </p:nvGraphicFramePr>
        <p:xfrm>
          <a:off x="457202" y="1462995"/>
          <a:ext cx="8229595" cy="3419635"/>
        </p:xfrm>
        <a:graphic>
          <a:graphicData uri="http://schemas.openxmlformats.org/drawingml/2006/table">
            <a:tbl>
              <a:tblPr>
                <a:tableStyleId>{8799B23B-EC83-4686-B30A-512413B5E67A}</a:tableStyleId>
              </a:tblPr>
              <a:tblGrid>
                <a:gridCol w="1147189">
                  <a:extLst>
                    <a:ext uri="{9D8B030D-6E8A-4147-A177-3AD203B41FA5}">
                      <a16:colId xmlns:a16="http://schemas.microsoft.com/office/drawing/2014/main" val="20000"/>
                    </a:ext>
                  </a:extLst>
                </a:gridCol>
                <a:gridCol w="824666">
                  <a:extLst>
                    <a:ext uri="{9D8B030D-6E8A-4147-A177-3AD203B41FA5}">
                      <a16:colId xmlns:a16="http://schemas.microsoft.com/office/drawing/2014/main" val="2048726622"/>
                    </a:ext>
                  </a:extLst>
                </a:gridCol>
                <a:gridCol w="625774">
                  <a:extLst>
                    <a:ext uri="{9D8B030D-6E8A-4147-A177-3AD203B41FA5}">
                      <a16:colId xmlns:a16="http://schemas.microsoft.com/office/drawing/2014/main" val="20001"/>
                    </a:ext>
                  </a:extLst>
                </a:gridCol>
                <a:gridCol w="625774">
                  <a:extLst>
                    <a:ext uri="{9D8B030D-6E8A-4147-A177-3AD203B41FA5}">
                      <a16:colId xmlns:a16="http://schemas.microsoft.com/office/drawing/2014/main" val="20002"/>
                    </a:ext>
                  </a:extLst>
                </a:gridCol>
                <a:gridCol w="625774">
                  <a:extLst>
                    <a:ext uri="{9D8B030D-6E8A-4147-A177-3AD203B41FA5}">
                      <a16:colId xmlns:a16="http://schemas.microsoft.com/office/drawing/2014/main" val="20003"/>
                    </a:ext>
                  </a:extLst>
                </a:gridCol>
                <a:gridCol w="625774">
                  <a:extLst>
                    <a:ext uri="{9D8B030D-6E8A-4147-A177-3AD203B41FA5}">
                      <a16:colId xmlns:a16="http://schemas.microsoft.com/office/drawing/2014/main" val="20004"/>
                    </a:ext>
                  </a:extLst>
                </a:gridCol>
                <a:gridCol w="625774">
                  <a:extLst>
                    <a:ext uri="{9D8B030D-6E8A-4147-A177-3AD203B41FA5}">
                      <a16:colId xmlns:a16="http://schemas.microsoft.com/office/drawing/2014/main" val="20005"/>
                    </a:ext>
                  </a:extLst>
                </a:gridCol>
                <a:gridCol w="625774">
                  <a:extLst>
                    <a:ext uri="{9D8B030D-6E8A-4147-A177-3AD203B41FA5}">
                      <a16:colId xmlns:a16="http://schemas.microsoft.com/office/drawing/2014/main" val="20006"/>
                    </a:ext>
                  </a:extLst>
                </a:gridCol>
                <a:gridCol w="625774">
                  <a:extLst>
                    <a:ext uri="{9D8B030D-6E8A-4147-A177-3AD203B41FA5}">
                      <a16:colId xmlns:a16="http://schemas.microsoft.com/office/drawing/2014/main" val="20007"/>
                    </a:ext>
                  </a:extLst>
                </a:gridCol>
                <a:gridCol w="625774">
                  <a:extLst>
                    <a:ext uri="{9D8B030D-6E8A-4147-A177-3AD203B41FA5}">
                      <a16:colId xmlns:a16="http://schemas.microsoft.com/office/drawing/2014/main" val="20008"/>
                    </a:ext>
                  </a:extLst>
                </a:gridCol>
                <a:gridCol w="625774">
                  <a:extLst>
                    <a:ext uri="{9D8B030D-6E8A-4147-A177-3AD203B41FA5}">
                      <a16:colId xmlns:a16="http://schemas.microsoft.com/office/drawing/2014/main" val="20009"/>
                    </a:ext>
                  </a:extLst>
                </a:gridCol>
                <a:gridCol w="625774">
                  <a:extLst>
                    <a:ext uri="{9D8B030D-6E8A-4147-A177-3AD203B41FA5}">
                      <a16:colId xmlns:a16="http://schemas.microsoft.com/office/drawing/2014/main" val="20010"/>
                    </a:ext>
                  </a:extLst>
                </a:gridCol>
              </a:tblGrid>
              <a:tr h="232560">
                <a:tc rowSpan="2">
                  <a:txBody>
                    <a:bodyPr/>
                    <a:lstStyle/>
                    <a:p>
                      <a:pPr marL="0" marR="0" lvl="0" indent="0" algn="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altLang="ja-JP" sz="1000" b="1" i="0" u="none" strike="noStrike" cap="none" normalizeH="0" baseline="0" dirty="0">
                          <a:ln>
                            <a:noFill/>
                          </a:ln>
                          <a:solidFill>
                            <a:schemeClr val="tx2"/>
                          </a:solidFill>
                          <a:effectLst/>
                          <a:latin typeface="Rubik Light" panose="020B0604020202020204" charset="-79"/>
                          <a:ea typeface="Tahoma" panose="020B0604030504040204" pitchFamily="34" charset="0"/>
                          <a:cs typeface="Rubik Light" panose="020B0604020202020204" charset="-79"/>
                        </a:rPr>
                        <a:t>Quarter/FY</a:t>
                      </a:r>
                    </a:p>
                  </a:txBody>
                  <a:tcPr marL="87276" marR="87276" marT="43638" marB="43638" anchor="ctr" horzOverflow="overflow">
                    <a:lnL w="12700" cap="flat" cmpd="sng" algn="ctr">
                      <a:solidFill>
                        <a:srgbClr val="1C3E57"/>
                      </a:solidFill>
                      <a:prstDash val="solid"/>
                      <a:round/>
                      <a:headEnd type="none" w="med" len="med"/>
                      <a:tailEnd type="none" w="med" len="med"/>
                    </a:lnL>
                    <a:lnT w="12700" cap="flat" cmpd="sng" algn="ctr">
                      <a:solidFill>
                        <a:srgbClr val="1C3E57"/>
                      </a:solidFill>
                      <a:prstDash val="solid"/>
                      <a:round/>
                      <a:headEnd type="none" w="med" len="med"/>
                      <a:tailEnd type="none" w="med" len="med"/>
                    </a:lnT>
                    <a:solidFill>
                      <a:schemeClr val="bg1">
                        <a:lumMod val="95000"/>
                      </a:schemeClr>
                    </a:solidFill>
                  </a:tcPr>
                </a:tc>
                <a:tc rowSpan="2">
                  <a:txBody>
                    <a:bodyPr/>
                    <a:lstStyle/>
                    <a:p>
                      <a:pPr marL="0" marR="0" lvl="0" indent="0" algn="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altLang="ja-JP" sz="1000" b="1" i="0" u="none" strike="noStrike" cap="none" normalizeH="0" baseline="0" dirty="0">
                          <a:ln>
                            <a:noFill/>
                          </a:ln>
                          <a:solidFill>
                            <a:schemeClr val="tx2"/>
                          </a:solidFill>
                          <a:effectLst/>
                          <a:latin typeface="Rubik Light" panose="020B0604020202020204" charset="-79"/>
                          <a:ea typeface="Tahoma" panose="020B0604030504040204" pitchFamily="34" charset="0"/>
                          <a:cs typeface="Rubik Light" panose="020B0604020202020204" charset="-79"/>
                        </a:rPr>
                        <a:t>Dates of Key Milestones</a:t>
                      </a:r>
                    </a:p>
                  </a:txBody>
                  <a:tcPr marL="87276" marR="87276" marT="43638" marB="43638" anchor="ctr" horzOverflow="overflow">
                    <a:lnT w="12700" cap="flat" cmpd="sng" algn="ctr">
                      <a:solidFill>
                        <a:srgbClr val="1C3E57"/>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FY24</a:t>
                      </a:r>
                    </a:p>
                  </a:txBody>
                  <a:tcPr marL="64728" marR="64728" marT="35064" marB="35064" anchor="ctr" horzOverflow="overflow">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FY24</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FY24</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FY25</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FY25</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FY25</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FY25</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FY26</a:t>
                      </a:r>
                    </a:p>
                  </a:txBody>
                  <a:tcPr marL="82465" marR="82465" marT="44673" marB="446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FY27</a:t>
                      </a:r>
                    </a:p>
                  </a:txBody>
                  <a:tcPr marL="82465" marR="82465" marT="44673" marB="446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FY28</a:t>
                      </a:r>
                    </a:p>
                  </a:txBody>
                  <a:tcPr marL="82465" marR="82465" marT="44673" marB="44673" anchor="ctr" horzOverflow="overflow">
                    <a:lnL w="12700" cap="flat" cmpd="sng" algn="ctr">
                      <a:solidFill>
                        <a:schemeClr val="bg1"/>
                      </a:solidFill>
                      <a:prstDash val="solid"/>
                      <a:round/>
                      <a:headEnd type="none" w="med" len="med"/>
                      <a:tailEnd type="none" w="med" len="med"/>
                    </a:lnL>
                    <a:lnR w="12700" cap="flat" cmpd="sng" algn="ctr">
                      <a:solidFill>
                        <a:srgbClr val="1C3E57"/>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37544">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Q2</a:t>
                      </a:r>
                    </a:p>
                  </a:txBody>
                  <a:tcPr marL="64728" marR="64728" marT="35064" marB="35064"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Q3</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Q4</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Q1</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Q2</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Q3</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Q4</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400" b="1" i="0" u="none" strike="noStrike" cap="none" normalizeH="0" baseline="0" dirty="0">
                        <a:ln>
                          <a:noFill/>
                        </a:ln>
                        <a:solidFill>
                          <a:schemeClr val="bg1"/>
                        </a:solidFill>
                        <a:effectLst/>
                        <a:latin typeface="+mn-lt"/>
                      </a:endParaRPr>
                    </a:p>
                  </a:txBody>
                  <a:tcPr marL="86399" marR="86399" marT="46804" marB="468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400" b="1" i="0" u="none" strike="noStrike" cap="none" normalizeH="0" baseline="0" dirty="0">
                        <a:ln>
                          <a:noFill/>
                        </a:ln>
                        <a:solidFill>
                          <a:schemeClr val="bg1"/>
                        </a:solidFill>
                        <a:effectLst/>
                        <a:latin typeface="+mn-lt"/>
                      </a:endParaRPr>
                    </a:p>
                  </a:txBody>
                  <a:tcPr marL="86399" marR="86399" marT="46804" marB="468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400" b="1" i="0" u="none" strike="noStrike" cap="none" normalizeH="0" baseline="0" dirty="0">
                        <a:ln>
                          <a:noFill/>
                        </a:ln>
                        <a:solidFill>
                          <a:schemeClr val="bg1"/>
                        </a:solidFill>
                        <a:effectLst/>
                        <a:latin typeface="+mn-lt"/>
                      </a:endParaRPr>
                    </a:p>
                  </a:txBody>
                  <a:tcPr marL="86399" marR="86399" marT="46804" marB="468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621986110"/>
                  </a:ext>
                </a:extLst>
              </a:tr>
              <a:tr h="347521">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1"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Project Initiation</a:t>
                      </a:r>
                    </a:p>
                  </a:txBody>
                  <a:tcPr marL="68505" marR="68505" marT="34253" marB="34253" anchor="ctr">
                    <a:lnL w="12700" cap="flat" cmpd="sng" algn="ctr">
                      <a:solidFill>
                        <a:srgbClr val="1C3E57"/>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8505" marR="68505" marT="34253" marB="34253" anchor="ctr">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3"/>
                  </a:ext>
                </a:extLst>
              </a:tr>
              <a:tr h="345682">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Contracting</a:t>
                      </a:r>
                    </a:p>
                  </a:txBody>
                  <a:tcPr marL="68505" marR="68505" marT="34253" marB="34253" anchor="ctr">
                    <a:lnL w="12700" cap="flat" cmpd="sng" algn="ctr">
                      <a:solidFill>
                        <a:srgbClr val="1C3E57"/>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8505" marR="68505" marT="34253" marB="34253" anchor="ctr">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tcPr>
                </a:tc>
                <a:extLst>
                  <a:ext uri="{0D108BD9-81ED-4DB2-BD59-A6C34878D82A}">
                    <a16:rowId xmlns:a16="http://schemas.microsoft.com/office/drawing/2014/main" val="10004"/>
                  </a:ext>
                </a:extLst>
              </a:tr>
              <a:tr h="347521">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Project Kick-off</a:t>
                      </a:r>
                    </a:p>
                  </a:txBody>
                  <a:tcPr marL="68505" marR="68505" marT="34253" marB="34253" anchor="ctr">
                    <a:lnL w="12700" cap="flat" cmpd="sng" algn="ctr">
                      <a:solidFill>
                        <a:srgbClr val="1C3E57"/>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8505" marR="68505" marT="34253" marB="34253" anchor="ctr">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tcPr>
                </a:tc>
                <a:extLst>
                  <a:ext uri="{0D108BD9-81ED-4DB2-BD59-A6C34878D82A}">
                    <a16:rowId xmlns:a16="http://schemas.microsoft.com/office/drawing/2014/main" val="10005"/>
                  </a:ext>
                </a:extLst>
              </a:tr>
              <a:tr h="345682">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1"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Implementation</a:t>
                      </a:r>
                    </a:p>
                  </a:txBody>
                  <a:tcPr marL="64728" marR="64728" marT="35064" marB="35064" anchor="ctr" horzOverflow="overflow">
                    <a:lnL w="12700" cap="flat" cmpd="sng" algn="ctr">
                      <a:solidFill>
                        <a:srgbClr val="1C3E57"/>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7"/>
                  </a:ext>
                </a:extLst>
              </a:tr>
              <a:tr h="345682">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Requirements gathering</a:t>
                      </a:r>
                    </a:p>
                  </a:txBody>
                  <a:tcPr marL="64728" marR="64728" marT="35064" marB="35064" anchor="ctr" horzOverflow="overflow">
                    <a:lnL w="12700" cap="flat" cmpd="sng" algn="ctr">
                      <a:solidFill>
                        <a:srgbClr val="1C3E57"/>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tcPr>
                </a:tc>
                <a:extLst>
                  <a:ext uri="{0D108BD9-81ED-4DB2-BD59-A6C34878D82A}">
                    <a16:rowId xmlns:a16="http://schemas.microsoft.com/office/drawing/2014/main" val="10008"/>
                  </a:ext>
                </a:extLst>
              </a:tr>
              <a:tr h="345682">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System configuration</a:t>
                      </a:r>
                    </a:p>
                  </a:txBody>
                  <a:tcPr marL="64728" marR="64728" marT="35064" marB="35064" anchor="ctr" horzOverflow="overflow">
                    <a:lnL w="12700" cap="flat" cmpd="sng" algn="ctr">
                      <a:solidFill>
                        <a:srgbClr val="1C3E57"/>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tcPr>
                </a:tc>
                <a:extLst>
                  <a:ext uri="{0D108BD9-81ED-4DB2-BD59-A6C34878D82A}">
                    <a16:rowId xmlns:a16="http://schemas.microsoft.com/office/drawing/2014/main" val="2694412207"/>
                  </a:ext>
                </a:extLst>
              </a:tr>
              <a:tr h="347521">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1"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UAT</a:t>
                      </a:r>
                    </a:p>
                  </a:txBody>
                  <a:tcPr marL="64728" marR="64728" marT="35064" marB="35064" anchor="ctr" horzOverflow="overflow">
                    <a:lnL w="12700" cap="flat" cmpd="sng" algn="ctr">
                      <a:solidFill>
                        <a:srgbClr val="1C3E57"/>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10"/>
                  </a:ext>
                </a:extLst>
              </a:tr>
              <a:tr h="345682">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1"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Go-live</a:t>
                      </a:r>
                    </a:p>
                  </a:txBody>
                  <a:tcPr marL="64728" marR="64728" marT="35064" marB="35064" anchor="ctr" horzOverflow="overflow">
                    <a:lnL w="12700" cap="flat" cmpd="sng" algn="ctr">
                      <a:solidFill>
                        <a:srgbClr val="1C3E57"/>
                      </a:solidFill>
                      <a:prstDash val="solid"/>
                      <a:round/>
                      <a:headEnd type="none" w="med" len="med"/>
                      <a:tailEnd type="none" w="med" len="med"/>
                    </a:lnL>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lnB w="12700" cap="flat" cmpd="sng" algn="ctr">
                      <a:solidFill>
                        <a:srgbClr val="1C3E5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bl>
          </a:graphicData>
        </a:graphic>
      </p:graphicFrame>
      <p:sp>
        <p:nvSpPr>
          <p:cNvPr id="20" name="Rectangle 239">
            <a:extLst>
              <a:ext uri="{FF2B5EF4-FFF2-40B4-BE49-F238E27FC236}">
                <a16:creationId xmlns:a16="http://schemas.microsoft.com/office/drawing/2014/main" id="{FFEF86F7-F95C-44E8-943D-D45D61792E9E}"/>
              </a:ext>
            </a:extLst>
          </p:cNvPr>
          <p:cNvSpPr>
            <a:spLocks noChangeArrowheads="1"/>
          </p:cNvSpPr>
          <p:nvPr/>
        </p:nvSpPr>
        <p:spPr bwMode="auto">
          <a:xfrm>
            <a:off x="3051487" y="2502965"/>
            <a:ext cx="1251849" cy="137570"/>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Rectangle 239">
            <a:extLst>
              <a:ext uri="{FF2B5EF4-FFF2-40B4-BE49-F238E27FC236}">
                <a16:creationId xmlns:a16="http://schemas.microsoft.com/office/drawing/2014/main" id="{78FA8977-ECC5-45C1-B7FA-4A2325773EE0}"/>
              </a:ext>
            </a:extLst>
          </p:cNvPr>
          <p:cNvSpPr>
            <a:spLocks noChangeArrowheads="1"/>
          </p:cNvSpPr>
          <p:nvPr/>
        </p:nvSpPr>
        <p:spPr bwMode="auto">
          <a:xfrm>
            <a:off x="4490785" y="2820474"/>
            <a:ext cx="685800" cy="137570"/>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Rectangle 239">
            <a:extLst>
              <a:ext uri="{FF2B5EF4-FFF2-40B4-BE49-F238E27FC236}">
                <a16:creationId xmlns:a16="http://schemas.microsoft.com/office/drawing/2014/main" id="{51D45876-8505-4ED9-BB65-64BB0A00DE53}"/>
              </a:ext>
            </a:extLst>
          </p:cNvPr>
          <p:cNvSpPr>
            <a:spLocks noChangeArrowheads="1"/>
          </p:cNvSpPr>
          <p:nvPr/>
        </p:nvSpPr>
        <p:spPr bwMode="auto">
          <a:xfrm>
            <a:off x="5176585" y="3513617"/>
            <a:ext cx="762000" cy="137570"/>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Rectangle 239">
            <a:extLst>
              <a:ext uri="{FF2B5EF4-FFF2-40B4-BE49-F238E27FC236}">
                <a16:creationId xmlns:a16="http://schemas.microsoft.com/office/drawing/2014/main" id="{8A8FE564-437F-4C13-B92B-DF3883A68F53}"/>
              </a:ext>
            </a:extLst>
          </p:cNvPr>
          <p:cNvSpPr>
            <a:spLocks noChangeArrowheads="1"/>
          </p:cNvSpPr>
          <p:nvPr/>
        </p:nvSpPr>
        <p:spPr bwMode="auto">
          <a:xfrm rot="18876861">
            <a:off x="5345293" y="2839667"/>
            <a:ext cx="143742" cy="139151"/>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Rectangle 239">
            <a:extLst>
              <a:ext uri="{FF2B5EF4-FFF2-40B4-BE49-F238E27FC236}">
                <a16:creationId xmlns:a16="http://schemas.microsoft.com/office/drawing/2014/main" id="{4B9D5888-A7D9-4563-8BEB-C10953F8ABA8}"/>
              </a:ext>
            </a:extLst>
          </p:cNvPr>
          <p:cNvSpPr>
            <a:spLocks noChangeArrowheads="1"/>
          </p:cNvSpPr>
          <p:nvPr/>
        </p:nvSpPr>
        <p:spPr bwMode="auto">
          <a:xfrm>
            <a:off x="5778630" y="3926135"/>
            <a:ext cx="716437" cy="137571"/>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Rectangle 239">
            <a:extLst>
              <a:ext uri="{FF2B5EF4-FFF2-40B4-BE49-F238E27FC236}">
                <a16:creationId xmlns:a16="http://schemas.microsoft.com/office/drawing/2014/main" id="{11357ED1-9847-409E-BFEA-E1788D93C4FA}"/>
              </a:ext>
            </a:extLst>
          </p:cNvPr>
          <p:cNvSpPr>
            <a:spLocks noChangeArrowheads="1"/>
          </p:cNvSpPr>
          <p:nvPr/>
        </p:nvSpPr>
        <p:spPr bwMode="auto">
          <a:xfrm rot="18876861">
            <a:off x="6242885" y="3544068"/>
            <a:ext cx="143742" cy="139151"/>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Rectangle 239">
            <a:extLst>
              <a:ext uri="{FF2B5EF4-FFF2-40B4-BE49-F238E27FC236}">
                <a16:creationId xmlns:a16="http://schemas.microsoft.com/office/drawing/2014/main" id="{9C772229-2529-4B3E-AC61-699B4E64E338}"/>
              </a:ext>
            </a:extLst>
          </p:cNvPr>
          <p:cNvSpPr>
            <a:spLocks noChangeArrowheads="1"/>
          </p:cNvSpPr>
          <p:nvPr/>
        </p:nvSpPr>
        <p:spPr bwMode="auto">
          <a:xfrm rot="18876861">
            <a:off x="7156512" y="4275380"/>
            <a:ext cx="143742" cy="139151"/>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Rectangle 239">
            <a:extLst>
              <a:ext uri="{FF2B5EF4-FFF2-40B4-BE49-F238E27FC236}">
                <a16:creationId xmlns:a16="http://schemas.microsoft.com/office/drawing/2014/main" id="{D2FE3467-3575-47A6-8E57-1025EDEFAE06}"/>
              </a:ext>
            </a:extLst>
          </p:cNvPr>
          <p:cNvSpPr>
            <a:spLocks noChangeArrowheads="1"/>
          </p:cNvSpPr>
          <p:nvPr/>
        </p:nvSpPr>
        <p:spPr bwMode="auto">
          <a:xfrm rot="18876861">
            <a:off x="7356522" y="4632700"/>
            <a:ext cx="143742" cy="139151"/>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Rectangle 239">
            <a:extLst>
              <a:ext uri="{FF2B5EF4-FFF2-40B4-BE49-F238E27FC236}">
                <a16:creationId xmlns:a16="http://schemas.microsoft.com/office/drawing/2014/main" id="{80B9F781-A73E-FD0F-357E-2BD3E737293F}"/>
              </a:ext>
            </a:extLst>
          </p:cNvPr>
          <p:cNvSpPr>
            <a:spLocks noChangeArrowheads="1"/>
          </p:cNvSpPr>
          <p:nvPr/>
        </p:nvSpPr>
        <p:spPr bwMode="auto">
          <a:xfrm>
            <a:off x="6457360" y="4276171"/>
            <a:ext cx="600761" cy="137571"/>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16448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Project Success</a:t>
            </a:r>
          </a:p>
        </p:txBody>
      </p:sp>
      <p:sp>
        <p:nvSpPr>
          <p:cNvPr id="3" name="Content Placeholder 2"/>
          <p:cNvSpPr>
            <a:spLocks noGrp="1"/>
          </p:cNvSpPr>
          <p:nvPr>
            <p:ph idx="1"/>
          </p:nvPr>
        </p:nvSpPr>
        <p:spPr/>
        <p:txBody>
          <a:bodyPr/>
          <a:lstStyle/>
          <a:p>
            <a:r>
              <a:rPr lang="en-US" dirty="0"/>
              <a:t>Key Performance Indicator(s) </a:t>
            </a:r>
          </a:p>
          <a:p>
            <a:pPr lvl="1"/>
            <a:r>
              <a:rPr lang="en-US" sz="1200" dirty="0"/>
              <a:t>Current inspections scheduling stats</a:t>
            </a:r>
          </a:p>
          <a:p>
            <a:pPr lvl="2"/>
            <a:r>
              <a:rPr lang="en-US" sz="1200" dirty="0"/>
              <a:t>DBI Staff 50%</a:t>
            </a:r>
          </a:p>
          <a:p>
            <a:pPr lvl="2"/>
            <a:r>
              <a:rPr lang="en-US" sz="1200" dirty="0"/>
              <a:t>IVR 50%</a:t>
            </a:r>
            <a:endParaRPr lang="en-US" dirty="0"/>
          </a:p>
          <a:p>
            <a:pPr lvl="1"/>
            <a:r>
              <a:rPr lang="en-US" sz="1200" dirty="0"/>
              <a:t>Within 1 year of system Go-Live, inspections scheduling stats will be</a:t>
            </a:r>
          </a:p>
          <a:p>
            <a:pPr lvl="2"/>
            <a:r>
              <a:rPr lang="en-US" sz="1200" dirty="0"/>
              <a:t>DBI Staff 25%</a:t>
            </a:r>
          </a:p>
          <a:p>
            <a:pPr lvl="2"/>
            <a:r>
              <a:rPr lang="en-US" sz="1200" dirty="0"/>
              <a:t>IVR 25%</a:t>
            </a:r>
          </a:p>
          <a:p>
            <a:pPr lvl="2"/>
            <a:r>
              <a:rPr lang="en-US" sz="1200" dirty="0"/>
              <a:t>Web/SMS 50%</a:t>
            </a:r>
          </a:p>
        </p:txBody>
      </p:sp>
      <p:sp>
        <p:nvSpPr>
          <p:cNvPr id="4"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D0B4B7A-5BBA-4E51-9FDE-DC8BAA2CA8D1}" type="slidenum">
              <a:rPr kumimoji="0" lang="en-US" sz="1000" b="0" i="0" u="none" strike="noStrike" kern="0" cap="none" spc="0" normalizeH="0" baseline="0" noProof="0" smtClean="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00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endParaRPr>
          </a:p>
        </p:txBody>
      </p:sp>
    </p:spTree>
    <p:extLst>
      <p:ext uri="{BB962C8B-B14F-4D97-AF65-F5344CB8AC3E}">
        <p14:creationId xmlns:p14="http://schemas.microsoft.com/office/powerpoint/2010/main" val="3403880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B83106-7F74-4566-A30F-A9CCB9E848F3}"/>
              </a:ext>
            </a:extLst>
          </p:cNvPr>
          <p:cNvSpPr>
            <a:spLocks noGrp="1"/>
          </p:cNvSpPr>
          <p:nvPr>
            <p:ph type="title"/>
          </p:nvPr>
        </p:nvSpPr>
        <p:spPr/>
        <p:txBody>
          <a:bodyPr/>
          <a:lstStyle/>
          <a:p>
            <a:r>
              <a:rPr lang="en-US" dirty="0"/>
              <a:t>Risk Mitigation Strategies</a:t>
            </a:r>
          </a:p>
        </p:txBody>
      </p:sp>
      <p:sp>
        <p:nvSpPr>
          <p:cNvPr id="8" name="Subtitle 7">
            <a:extLst>
              <a:ext uri="{FF2B5EF4-FFF2-40B4-BE49-F238E27FC236}">
                <a16:creationId xmlns:a16="http://schemas.microsoft.com/office/drawing/2014/main" id="{890B32B6-3BD7-476C-A985-07B8B411DE6F}"/>
              </a:ext>
            </a:extLst>
          </p:cNvPr>
          <p:cNvSpPr>
            <a:spLocks noGrp="1"/>
          </p:cNvSpPr>
          <p:nvPr>
            <p:ph type="subTitle" idx="1"/>
          </p:nvPr>
        </p:nvSpPr>
        <p:spPr>
          <a:xfrm>
            <a:off x="546265" y="641268"/>
            <a:ext cx="7866335" cy="1075257"/>
          </a:xfrm>
        </p:spPr>
        <p:txBody>
          <a:bodyPr/>
          <a:lstStyle/>
          <a:p>
            <a:r>
              <a:rPr lang="en-US" dirty="0"/>
              <a:t>[For remaining slides, complete either a set for each project or one set addressing all of Department’s projects collectively]</a:t>
            </a:r>
          </a:p>
        </p:txBody>
      </p:sp>
    </p:spTree>
    <p:extLst>
      <p:ext uri="{BB962C8B-B14F-4D97-AF65-F5344CB8AC3E}">
        <p14:creationId xmlns:p14="http://schemas.microsoft.com/office/powerpoint/2010/main" val="1037277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Risk Management Plan</a:t>
            </a:r>
          </a:p>
        </p:txBody>
      </p:sp>
      <p:sp>
        <p:nvSpPr>
          <p:cNvPr id="6" name="Content Placeholder 5">
            <a:extLst>
              <a:ext uri="{FF2B5EF4-FFF2-40B4-BE49-F238E27FC236}">
                <a16:creationId xmlns:a16="http://schemas.microsoft.com/office/drawing/2014/main" id="{2F2FB418-2200-40E7-869F-CF77D8A3D7F6}"/>
              </a:ext>
            </a:extLst>
          </p:cNvPr>
          <p:cNvSpPr>
            <a:spLocks noGrp="1"/>
          </p:cNvSpPr>
          <p:nvPr>
            <p:ph idx="1"/>
          </p:nvPr>
        </p:nvSpPr>
        <p:spPr>
          <a:xfrm>
            <a:off x="228598" y="702000"/>
            <a:ext cx="8524373" cy="3739500"/>
          </a:xfrm>
        </p:spPr>
        <p:txBody>
          <a:bodyPr/>
          <a:lstStyle/>
          <a:p>
            <a:pPr marL="114300" indent="0">
              <a:buNone/>
            </a:pPr>
            <a:r>
              <a:rPr lang="en-US" sz="1100" dirty="0">
                <a:latin typeface="Rubik Light" panose="020B0604020202020204" charset="-79"/>
                <a:cs typeface="Rubik Light" panose="020B0604020202020204" charset="-79"/>
              </a:rPr>
              <a:t>COIT considers a thoughtful list of potential risks and plan to address them to be a strength. For a helpful reference on types of project risk, see this </a:t>
            </a:r>
            <a:r>
              <a:rPr lang="en-US" sz="1100" dirty="0">
                <a:latin typeface="Rubik Light" panose="020B0604020202020204" charset="-79"/>
                <a:cs typeface="Rubik Light" panose="020B0604020202020204" charset="-79"/>
                <a:hlinkClick r:id="rId2">
                  <a:extLst>
                    <a:ext uri="{A12FA001-AC4F-418D-AE19-62706E023703}">
                      <ahyp:hlinkClr xmlns:ahyp="http://schemas.microsoft.com/office/drawing/2018/hyperlinkcolor" val="tx"/>
                    </a:ext>
                  </a:extLst>
                </a:hlinkClick>
              </a:rPr>
              <a:t>this resource</a:t>
            </a:r>
            <a:r>
              <a:rPr lang="en-US" sz="1100" dirty="0">
                <a:latin typeface="Rubik Light" panose="020B0604020202020204" charset="-79"/>
                <a:cs typeface="Rubik Light" panose="020B0604020202020204" charset="-79"/>
              </a:rPr>
              <a:t>. </a:t>
            </a:r>
          </a:p>
          <a:p>
            <a:pPr marL="114300" indent="0">
              <a:buNone/>
            </a:pPr>
            <a:r>
              <a:rPr lang="en-US" sz="1100" dirty="0">
                <a:latin typeface="Rubik Light" panose="020B0604020202020204" charset="-79"/>
                <a:ea typeface="Tahoma" panose="020B0604030504040204" pitchFamily="34" charset="0"/>
                <a:cs typeface="Rubik Light" panose="020B0604020202020204" charset="-79"/>
              </a:rPr>
              <a:t>Below, please discuss the risks this project might face. What could fail and why? How would you prepare for these risks? Some common risks are pre-populated below, but </a:t>
            </a:r>
            <a:r>
              <a:rPr lang="en-US" sz="1100" b="1" dirty="0">
                <a:latin typeface="Rubik Light" panose="020B0604020202020204" charset="-79"/>
                <a:ea typeface="Tahoma" panose="020B0604030504040204" pitchFamily="34" charset="0"/>
                <a:cs typeface="Rubik Light" panose="020B0604020202020204" charset="-79"/>
              </a:rPr>
              <a:t>feel free to change these </a:t>
            </a:r>
            <a:r>
              <a:rPr lang="en-US" sz="1100" dirty="0">
                <a:latin typeface="Rubik Light" panose="020B0604020202020204" charset="-79"/>
                <a:ea typeface="Tahoma" panose="020B0604030504040204" pitchFamily="34" charset="0"/>
                <a:cs typeface="Rubik Light" panose="020B0604020202020204" charset="-79"/>
              </a:rPr>
              <a:t>as appropriate for your project.</a:t>
            </a:r>
            <a:endParaRPr lang="en-US" sz="1100" dirty="0">
              <a:latin typeface="Rubik Light" panose="020B0604020202020204" charset="-79"/>
              <a:cs typeface="Rubik Light" panose="020B0604020202020204" charset="-79"/>
            </a:endParaRPr>
          </a:p>
        </p:txBody>
      </p:sp>
      <p:sp>
        <p:nvSpPr>
          <p:cNvPr id="4"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D0B4B7A-5BBA-4E51-9FDE-DC8BAA2CA8D1}" type="slidenum">
              <a:rPr kumimoji="0" lang="en-US" sz="1000" b="0" i="0" u="none" strike="noStrike" kern="0" cap="none" spc="0" normalizeH="0" baseline="0" noProof="0" smtClean="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00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endParaRPr>
          </a:p>
        </p:txBody>
      </p:sp>
      <p:graphicFrame>
        <p:nvGraphicFramePr>
          <p:cNvPr id="8" name="Table 7">
            <a:extLst>
              <a:ext uri="{FF2B5EF4-FFF2-40B4-BE49-F238E27FC236}">
                <a16:creationId xmlns:a16="http://schemas.microsoft.com/office/drawing/2014/main" id="{EE04690E-5C57-411A-A16C-81117819EF8E}"/>
              </a:ext>
            </a:extLst>
          </p:cNvPr>
          <p:cNvGraphicFramePr>
            <a:graphicFrameLocks noGrp="1"/>
          </p:cNvGraphicFramePr>
          <p:nvPr/>
        </p:nvGraphicFramePr>
        <p:xfrm>
          <a:off x="302344" y="1992528"/>
          <a:ext cx="8376880" cy="3149529"/>
        </p:xfrm>
        <a:graphic>
          <a:graphicData uri="http://schemas.openxmlformats.org/drawingml/2006/table">
            <a:tbl>
              <a:tblPr firstRow="1" bandRow="1">
                <a:tableStyleId>{616DA210-FB5B-4158-B5E0-FEB733F419BA}</a:tableStyleId>
              </a:tblPr>
              <a:tblGrid>
                <a:gridCol w="2259426">
                  <a:extLst>
                    <a:ext uri="{9D8B030D-6E8A-4147-A177-3AD203B41FA5}">
                      <a16:colId xmlns:a16="http://schemas.microsoft.com/office/drawing/2014/main" val="1156114625"/>
                    </a:ext>
                  </a:extLst>
                </a:gridCol>
                <a:gridCol w="6117454">
                  <a:extLst>
                    <a:ext uri="{9D8B030D-6E8A-4147-A177-3AD203B41FA5}">
                      <a16:colId xmlns:a16="http://schemas.microsoft.com/office/drawing/2014/main" val="987998688"/>
                    </a:ext>
                  </a:extLst>
                </a:gridCol>
              </a:tblGrid>
              <a:tr h="806313">
                <a:tc>
                  <a:txBody>
                    <a:bodyPr/>
                    <a:lstStyle/>
                    <a:p>
                      <a:r>
                        <a:rPr lang="en-US" sz="1100" b="0" u="sng" dirty="0">
                          <a:solidFill>
                            <a:srgbClr val="1C3E57"/>
                          </a:solidFill>
                          <a:latin typeface="Rubik Light" panose="020B0604020202020204" charset="-79"/>
                          <a:ea typeface="Tahoma" panose="020B0604030504040204" pitchFamily="34" charset="0"/>
                          <a:cs typeface="Rubik Light" panose="020B0604020202020204" charset="-79"/>
                        </a:rPr>
                        <a:t>Potential Risk #1</a:t>
                      </a:r>
                      <a:r>
                        <a:rPr lang="en-US" sz="1100" b="0" dirty="0">
                          <a:solidFill>
                            <a:srgbClr val="1C3E57"/>
                          </a:solidFill>
                          <a:latin typeface="Rubik Light" panose="020B0604020202020204" charset="-79"/>
                          <a:ea typeface="Tahoma" panose="020B0604030504040204" pitchFamily="34" charset="0"/>
                          <a:cs typeface="Rubik Light" panose="020B0604020202020204" charset="-79"/>
                        </a:rPr>
                        <a:t>: Budget Overrun and/or Vendor Delays</a:t>
                      </a:r>
                    </a:p>
                  </a:txBody>
                  <a:tcPr>
                    <a:lnL w="12700" cap="flat" cmpd="sng" algn="ctr">
                      <a:solidFill>
                        <a:srgbClr val="1C3E57"/>
                      </a:solidFill>
                      <a:prstDash val="solid"/>
                      <a:round/>
                      <a:headEnd type="none" w="med" len="med"/>
                      <a:tailEnd type="none" w="med" len="med"/>
                    </a:lnL>
                    <a:lnT w="12700" cap="flat" cmpd="sng" algn="ctr">
                      <a:solidFill>
                        <a:srgbClr val="1C3E57"/>
                      </a:solidFill>
                      <a:prstDash val="solid"/>
                      <a:round/>
                      <a:headEnd type="none" w="med" len="med"/>
                      <a:tailEnd type="none" w="med" len="med"/>
                    </a:lnT>
                    <a:solidFill>
                      <a:schemeClr val="bg1"/>
                    </a:solidFill>
                  </a:tcPr>
                </a:tc>
                <a:tc>
                  <a:txBody>
                    <a:bodyPr/>
                    <a:lstStyle/>
                    <a:p>
                      <a:r>
                        <a:rPr lang="en-US" sz="1100" b="0" u="sng" dirty="0">
                          <a:solidFill>
                            <a:srgbClr val="1C3E57"/>
                          </a:solidFill>
                          <a:latin typeface="Rubik Light" panose="020B0604020202020204" charset="-79"/>
                          <a:ea typeface="Tahoma" panose="020B0604030504040204" pitchFamily="34" charset="0"/>
                          <a:cs typeface="Rubik Light" panose="020B0604020202020204" charset="-79"/>
                        </a:rPr>
                        <a:t>Your Plan to Prepare for/Mitigate this Risk</a:t>
                      </a:r>
                    </a:p>
                    <a:p>
                      <a:r>
                        <a:rPr lang="en-US" sz="1100" b="0" dirty="0">
                          <a:solidFill>
                            <a:srgbClr val="1C3E57"/>
                          </a:solidFill>
                          <a:latin typeface="Rubik Light" panose="020B0604020202020204" charset="-79"/>
                          <a:ea typeface="Tahoma" panose="020B0604030504040204" pitchFamily="34" charset="0"/>
                          <a:cs typeface="Rubik Light" panose="020B0604020202020204" charset="-79"/>
                        </a:rPr>
                        <a:t>Factor in 20% as a budget buffer. Rigorous reference check on potential vendor during RFP phase.</a:t>
                      </a:r>
                    </a:p>
                    <a:p>
                      <a:endParaRPr lang="en-US" sz="1100" b="0" dirty="0">
                        <a:solidFill>
                          <a:srgbClr val="1C3E57"/>
                        </a:solidFill>
                        <a:latin typeface="Rubik Light" panose="020B0604020202020204" charset="-79"/>
                        <a:ea typeface="Tahoma" panose="020B0604030504040204" pitchFamily="34" charset="0"/>
                        <a:cs typeface="Rubik Light" panose="020B0604020202020204" charset="-79"/>
                      </a:endParaRPr>
                    </a:p>
                    <a:p>
                      <a:endParaRPr lang="en-US" sz="1100" b="0" dirty="0">
                        <a:solidFill>
                          <a:srgbClr val="1C3E57"/>
                        </a:solidFill>
                        <a:latin typeface="Rubik Light" panose="020B0604020202020204" charset="-79"/>
                        <a:ea typeface="Tahoma" panose="020B0604030504040204" pitchFamily="34" charset="0"/>
                        <a:cs typeface="Rubik Light" panose="020B0604020202020204" charset="-79"/>
                      </a:endParaRPr>
                    </a:p>
                  </a:txBody>
                  <a:tcPr>
                    <a:lnR w="12700" cap="flat" cmpd="sng" algn="ctr">
                      <a:solidFill>
                        <a:srgbClr val="1C3E57"/>
                      </a:solidFill>
                      <a:prstDash val="solid"/>
                      <a:round/>
                      <a:headEnd type="none" w="med" len="med"/>
                      <a:tailEnd type="none" w="med" len="med"/>
                    </a:lnR>
                    <a:lnT w="12700" cap="flat" cmpd="sng" algn="ctr">
                      <a:solidFill>
                        <a:srgbClr val="1C3E57"/>
                      </a:solidFill>
                      <a:prstDash val="solid"/>
                      <a:round/>
                      <a:headEnd type="none" w="med" len="med"/>
                      <a:tailEnd type="none" w="med" len="med"/>
                    </a:lnT>
                    <a:solidFill>
                      <a:schemeClr val="bg1"/>
                    </a:solidFill>
                  </a:tcPr>
                </a:tc>
                <a:extLst>
                  <a:ext uri="{0D108BD9-81ED-4DB2-BD59-A6C34878D82A}">
                    <a16:rowId xmlns:a16="http://schemas.microsoft.com/office/drawing/2014/main" val="3054072386"/>
                  </a:ext>
                </a:extLst>
              </a:tr>
              <a:tr h="1161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sng" dirty="0">
                          <a:solidFill>
                            <a:srgbClr val="1C3E57"/>
                          </a:solidFill>
                          <a:latin typeface="Rubik Light" panose="020B0604020202020204" charset="-79"/>
                          <a:ea typeface="Tahoma" panose="020B0604030504040204" pitchFamily="34" charset="0"/>
                          <a:cs typeface="Rubik Light" panose="020B0604020202020204" charset="-79"/>
                        </a:rPr>
                        <a:t>Potential Risk #2</a:t>
                      </a:r>
                      <a:r>
                        <a:rPr lang="en-US" sz="1100" b="0" dirty="0">
                          <a:solidFill>
                            <a:srgbClr val="1C3E57"/>
                          </a:solidFill>
                          <a:latin typeface="Rubik Light" panose="020B0604020202020204" charset="-79"/>
                          <a:ea typeface="Tahoma" panose="020B0604030504040204" pitchFamily="34" charset="0"/>
                          <a:cs typeface="Rubik Light" panose="020B0604020202020204" charset="-79"/>
                        </a:rPr>
                        <a:t>: Project Scope Creep </a:t>
                      </a:r>
                      <a:r>
                        <a:rPr lang="en-US" sz="1100" b="0" i="1" dirty="0">
                          <a:solidFill>
                            <a:srgbClr val="1C3E57"/>
                          </a:solidFill>
                          <a:latin typeface="Rubik Light" panose="020B0604020202020204" charset="-79"/>
                          <a:ea typeface="Tahoma" panose="020B0604030504040204" pitchFamily="34" charset="0"/>
                          <a:cs typeface="Rubik Light" panose="020B0604020202020204" charset="-79"/>
                        </a:rPr>
                        <a:t>(project deliverables expand beyond original plan and exceed available resources)</a:t>
                      </a:r>
                      <a:endParaRPr lang="en-US" sz="1100" i="1" dirty="0">
                        <a:solidFill>
                          <a:srgbClr val="1C3E57"/>
                        </a:solidFill>
                        <a:latin typeface="Rubik Light" panose="020B0604020202020204" charset="-79"/>
                        <a:ea typeface="Tahoma" panose="020B0604030504040204" pitchFamily="34" charset="0"/>
                        <a:cs typeface="Rubik Light" panose="020B0604020202020204" charset="-79"/>
                      </a:endParaRPr>
                    </a:p>
                  </a:txBody>
                  <a:tcPr>
                    <a:lnL w="12700" cap="flat" cmpd="sng" algn="ctr">
                      <a:solidFill>
                        <a:srgbClr val="1C3E57"/>
                      </a:solidFill>
                      <a:prstDash val="solid"/>
                      <a:round/>
                      <a:headEnd type="none" w="med" len="med"/>
                      <a:tailEnd type="none" w="med" len="med"/>
                    </a:lnL>
                    <a:solidFill>
                      <a:schemeClr val="bg1">
                        <a:lumMod val="75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sng" dirty="0">
                          <a:solidFill>
                            <a:srgbClr val="1C3E57"/>
                          </a:solidFill>
                          <a:latin typeface="Rubik Light" panose="020B0604020202020204" charset="-79"/>
                          <a:ea typeface="Tahoma" panose="020B0604030504040204" pitchFamily="34" charset="0"/>
                          <a:cs typeface="Rubik Light" panose="020B0604020202020204" charset="-79"/>
                        </a:rPr>
                        <a:t>Your Plan to Prepare for/Mitigate this Risk</a:t>
                      </a:r>
                    </a:p>
                    <a:p>
                      <a:r>
                        <a:rPr lang="en-US" sz="1100" dirty="0">
                          <a:solidFill>
                            <a:srgbClr val="1C3E57"/>
                          </a:solidFill>
                          <a:latin typeface="Rubik Light" panose="020B0604020202020204" charset="-79"/>
                          <a:ea typeface="Tahoma" panose="020B0604030504040204" pitchFamily="34" charset="0"/>
                          <a:cs typeface="Rubik Light" panose="020B0604020202020204" charset="-79"/>
                        </a:rPr>
                        <a:t>Adopt PMI scope management methodology. Focus on scope control which align defined scope against requirements collected.</a:t>
                      </a:r>
                    </a:p>
                    <a:p>
                      <a:endParaRPr lang="en-US" sz="1100" dirty="0">
                        <a:solidFill>
                          <a:srgbClr val="1C3E57"/>
                        </a:solidFill>
                        <a:latin typeface="Rubik Light" panose="020B0604020202020204" charset="-79"/>
                        <a:ea typeface="Tahoma" panose="020B0604030504040204" pitchFamily="34" charset="0"/>
                        <a:cs typeface="Rubik Light" panose="020B0604020202020204" charset="-79"/>
                      </a:endParaRPr>
                    </a:p>
                    <a:p>
                      <a:endParaRPr lang="en-US" sz="1100" dirty="0">
                        <a:solidFill>
                          <a:srgbClr val="1C3E57"/>
                        </a:solidFill>
                        <a:latin typeface="Rubik Light" panose="020B0604020202020204" charset="-79"/>
                        <a:ea typeface="Tahoma" panose="020B0604030504040204" pitchFamily="34" charset="0"/>
                        <a:cs typeface="Rubik Light" panose="020B0604020202020204" charset="-79"/>
                      </a:endParaRPr>
                    </a:p>
                    <a:p>
                      <a:endParaRPr lang="en-US" sz="1100" dirty="0">
                        <a:solidFill>
                          <a:srgbClr val="1C3E57"/>
                        </a:solidFill>
                        <a:latin typeface="Rubik Light" panose="020B0604020202020204" charset="-79"/>
                        <a:ea typeface="Tahoma" panose="020B0604030504040204" pitchFamily="34" charset="0"/>
                        <a:cs typeface="Rubik Light" panose="020B0604020202020204" charset="-79"/>
                      </a:endParaRPr>
                    </a:p>
                    <a:p>
                      <a:endParaRPr lang="en-US" sz="1100" dirty="0">
                        <a:solidFill>
                          <a:srgbClr val="1C3E57"/>
                        </a:solidFill>
                        <a:latin typeface="Rubik Light" panose="020B0604020202020204" charset="-79"/>
                        <a:ea typeface="Tahoma" panose="020B0604030504040204" pitchFamily="34" charset="0"/>
                        <a:cs typeface="Rubik Light" panose="020B0604020202020204" charset="-79"/>
                      </a:endParaRPr>
                    </a:p>
                  </a:txBody>
                  <a:tcPr>
                    <a:lnR w="12700" cap="flat" cmpd="sng" algn="ctr">
                      <a:solidFill>
                        <a:srgbClr val="1C3E57"/>
                      </a:solidFill>
                      <a:prstDash val="solid"/>
                      <a:round/>
                      <a:headEnd type="none" w="med" len="med"/>
                      <a:tailEnd type="none" w="med" len="med"/>
                    </a:lnR>
                    <a:solidFill>
                      <a:schemeClr val="bg1">
                        <a:lumMod val="75000"/>
                        <a:alpha val="20000"/>
                      </a:schemeClr>
                    </a:solidFill>
                  </a:tcPr>
                </a:tc>
                <a:extLst>
                  <a:ext uri="{0D108BD9-81ED-4DB2-BD59-A6C34878D82A}">
                    <a16:rowId xmlns:a16="http://schemas.microsoft.com/office/drawing/2014/main" val="2313323807"/>
                  </a:ext>
                </a:extLst>
              </a:tr>
              <a:tr h="954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sng" dirty="0">
                          <a:solidFill>
                            <a:srgbClr val="1C3E57"/>
                          </a:solidFill>
                          <a:latin typeface="Rubik Light" panose="020B0604020202020204" charset="-79"/>
                          <a:ea typeface="Tahoma" panose="020B0604030504040204" pitchFamily="34" charset="0"/>
                          <a:cs typeface="Rubik Light" panose="020B0604020202020204" charset="-79"/>
                        </a:rPr>
                        <a:t>Potential Risk #3</a:t>
                      </a:r>
                      <a:r>
                        <a:rPr lang="en-US" sz="1100" b="0" dirty="0">
                          <a:solidFill>
                            <a:srgbClr val="1C3E57"/>
                          </a:solidFill>
                          <a:latin typeface="Rubik Light" panose="020B0604020202020204" charset="-79"/>
                          <a:ea typeface="Tahoma" panose="020B0604030504040204" pitchFamily="34" charset="0"/>
                          <a:cs typeface="Rubik Light" panose="020B0604020202020204" charset="-79"/>
                        </a:rPr>
                        <a:t>: Staffing/Capacity for Implementation, Deployment, Training</a:t>
                      </a:r>
                      <a:endParaRPr lang="en-US" sz="1100" dirty="0">
                        <a:solidFill>
                          <a:srgbClr val="1C3E57"/>
                        </a:solidFill>
                        <a:latin typeface="Rubik Light" panose="020B0604020202020204" charset="-79"/>
                        <a:ea typeface="Tahoma" panose="020B0604030504040204" pitchFamily="34" charset="0"/>
                        <a:cs typeface="Rubik Light" panose="020B0604020202020204" charset="-79"/>
                      </a:endParaRPr>
                    </a:p>
                  </a:txBody>
                  <a:tcPr>
                    <a:lnL w="12700" cap="flat" cmpd="sng" algn="ctr">
                      <a:solidFill>
                        <a:srgbClr val="1C3E57"/>
                      </a:solidFill>
                      <a:prstDash val="solid"/>
                      <a:round/>
                      <a:headEnd type="none" w="med" len="med"/>
                      <a:tailEnd type="none" w="med" len="med"/>
                    </a:lnL>
                    <a:lnB w="12700" cap="flat" cmpd="sng" algn="ctr">
                      <a:solidFill>
                        <a:srgbClr val="1C3E57"/>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sng" dirty="0">
                          <a:solidFill>
                            <a:srgbClr val="1C3E57"/>
                          </a:solidFill>
                          <a:latin typeface="Rubik Light" panose="020B0604020202020204" charset="-79"/>
                          <a:ea typeface="Tahoma" panose="020B0604030504040204" pitchFamily="34" charset="0"/>
                          <a:cs typeface="Rubik Light" panose="020B0604020202020204" charset="-79"/>
                        </a:rPr>
                        <a:t>Your Plan to Prepare for/Mitigate this Risk</a:t>
                      </a:r>
                    </a:p>
                    <a:p>
                      <a:r>
                        <a:rPr lang="en-US" sz="1100" dirty="0">
                          <a:solidFill>
                            <a:srgbClr val="1C3E57"/>
                          </a:solidFill>
                          <a:latin typeface="Rubik Light" panose="020B0604020202020204" charset="-79"/>
                          <a:ea typeface="Tahoma" panose="020B0604030504040204" pitchFamily="34" charset="0"/>
                          <a:cs typeface="Rubik Light" panose="020B0604020202020204" charset="-79"/>
                        </a:rPr>
                        <a:t>Resource planning during project initiation. Identify business SMEs and project participants, prioritize project tasks over operational tasks for all project SMEs and resources.</a:t>
                      </a:r>
                    </a:p>
                  </a:txBody>
                  <a:tcPr>
                    <a:lnR w="12700" cap="flat" cmpd="sng" algn="ctr">
                      <a:solidFill>
                        <a:srgbClr val="1C3E57"/>
                      </a:solidFill>
                      <a:prstDash val="solid"/>
                      <a:round/>
                      <a:headEnd type="none" w="med" len="med"/>
                      <a:tailEnd type="none" w="med" len="med"/>
                    </a:lnR>
                    <a:lnB w="12700" cap="flat" cmpd="sng" algn="ctr">
                      <a:solidFill>
                        <a:srgbClr val="1C3E57"/>
                      </a:solidFill>
                      <a:prstDash val="solid"/>
                      <a:round/>
                      <a:headEnd type="none" w="med" len="med"/>
                      <a:tailEnd type="none" w="med" len="med"/>
                    </a:lnB>
                    <a:solidFill>
                      <a:schemeClr val="bg1"/>
                    </a:solidFill>
                  </a:tcPr>
                </a:tc>
                <a:extLst>
                  <a:ext uri="{0D108BD9-81ED-4DB2-BD59-A6C34878D82A}">
                    <a16:rowId xmlns:a16="http://schemas.microsoft.com/office/drawing/2014/main" val="2870692780"/>
                  </a:ext>
                </a:extLst>
              </a:tr>
            </a:tbl>
          </a:graphicData>
        </a:graphic>
      </p:graphicFrame>
    </p:spTree>
    <p:extLst>
      <p:ext uri="{BB962C8B-B14F-4D97-AF65-F5344CB8AC3E}">
        <p14:creationId xmlns:p14="http://schemas.microsoft.com/office/powerpoint/2010/main" val="2062949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Risk Management Plan, Continued</a:t>
            </a:r>
            <a:endParaRPr lang="en-US" dirty="0"/>
          </a:p>
        </p:txBody>
      </p:sp>
      <p:sp>
        <p:nvSpPr>
          <p:cNvPr id="8" name="Content Placeholder 7">
            <a:extLst>
              <a:ext uri="{FF2B5EF4-FFF2-40B4-BE49-F238E27FC236}">
                <a16:creationId xmlns:a16="http://schemas.microsoft.com/office/drawing/2014/main" id="{525BBAAB-8D3A-4D11-8D34-9FFA3F1B4B05}"/>
              </a:ext>
            </a:extLst>
          </p:cNvPr>
          <p:cNvSpPr>
            <a:spLocks noGrp="1"/>
          </p:cNvSpPr>
          <p:nvPr>
            <p:ph idx="1"/>
          </p:nvPr>
        </p:nvSpPr>
        <p:spPr>
          <a:xfrm>
            <a:off x="309813" y="822978"/>
            <a:ext cx="8524373" cy="393600"/>
          </a:xfrm>
        </p:spPr>
        <p:txBody>
          <a:bodyPr/>
          <a:lstStyle/>
          <a:p>
            <a:pPr marL="114300" indent="0">
              <a:buNone/>
            </a:pPr>
            <a:r>
              <a:rPr lang="en-US" sz="1200" dirty="0"/>
              <a:t>Below, please answer two questions related to a scenario in which your project does not receive funding.</a:t>
            </a:r>
          </a:p>
          <a:p>
            <a:endParaRPr lang="en-US" sz="1200" dirty="0"/>
          </a:p>
        </p:txBody>
      </p:sp>
      <p:sp>
        <p:nvSpPr>
          <p:cNvPr id="4"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D0B4B7A-5BBA-4E51-9FDE-DC8BAA2CA8D1}" type="slidenum">
              <a:rPr kumimoji="0" lang="en-US" sz="1000" b="0" i="0" u="none" strike="noStrike" kern="0" cap="none" spc="0" normalizeH="0" baseline="0" noProof="0" smtClean="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00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endParaRPr>
          </a:p>
        </p:txBody>
      </p:sp>
      <p:graphicFrame>
        <p:nvGraphicFramePr>
          <p:cNvPr id="6" name="Table 5">
            <a:extLst>
              <a:ext uri="{FF2B5EF4-FFF2-40B4-BE49-F238E27FC236}">
                <a16:creationId xmlns:a16="http://schemas.microsoft.com/office/drawing/2014/main" id="{FEEA9B08-85C9-4812-B875-E8CE232663C3}"/>
              </a:ext>
            </a:extLst>
          </p:cNvPr>
          <p:cNvGraphicFramePr>
            <a:graphicFrameLocks noGrp="1"/>
          </p:cNvGraphicFramePr>
          <p:nvPr/>
        </p:nvGraphicFramePr>
        <p:xfrm>
          <a:off x="457200" y="1400949"/>
          <a:ext cx="8229600" cy="3145631"/>
        </p:xfrm>
        <a:graphic>
          <a:graphicData uri="http://schemas.openxmlformats.org/drawingml/2006/table">
            <a:tbl>
              <a:tblPr firstRow="1" bandRow="1">
                <a:tableStyleId>{616DA210-FB5B-4158-B5E0-FEB733F419BA}</a:tableStyleId>
              </a:tblPr>
              <a:tblGrid>
                <a:gridCol w="1122218">
                  <a:extLst>
                    <a:ext uri="{9D8B030D-6E8A-4147-A177-3AD203B41FA5}">
                      <a16:colId xmlns:a16="http://schemas.microsoft.com/office/drawing/2014/main" val="1156114625"/>
                    </a:ext>
                  </a:extLst>
                </a:gridCol>
                <a:gridCol w="7107382">
                  <a:extLst>
                    <a:ext uri="{9D8B030D-6E8A-4147-A177-3AD203B41FA5}">
                      <a16:colId xmlns:a16="http://schemas.microsoft.com/office/drawing/2014/main" val="987998688"/>
                    </a:ext>
                  </a:extLst>
                </a:gridCol>
              </a:tblGrid>
              <a:tr h="1637289">
                <a:tc>
                  <a:txBody>
                    <a:bodyPr/>
                    <a:lstStyle/>
                    <a:p>
                      <a:r>
                        <a:rPr lang="en-US" sz="1100" b="0" u="sng" dirty="0">
                          <a:solidFill>
                            <a:srgbClr val="1C3E57"/>
                          </a:solidFill>
                          <a:latin typeface="Tahoma" panose="020B0604030504040204" pitchFamily="34" charset="0"/>
                          <a:ea typeface="Tahoma" panose="020B0604030504040204" pitchFamily="34" charset="0"/>
                          <a:cs typeface="Tahoma" panose="020B0604030504040204" pitchFamily="34" charset="0"/>
                        </a:rPr>
                        <a:t>Consequences of Not Funding</a:t>
                      </a:r>
                      <a:endParaRPr lang="en-US" sz="1100" b="0" dirty="0">
                        <a:solidFill>
                          <a:srgbClr val="1C3E57"/>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1C3E57"/>
                      </a:solidFill>
                      <a:prstDash val="solid"/>
                      <a:round/>
                      <a:headEnd type="none" w="med" len="med"/>
                      <a:tailEnd type="none" w="med" len="med"/>
                    </a:lnL>
                    <a:lnT w="12700" cap="flat" cmpd="sng" algn="ctr">
                      <a:solidFill>
                        <a:srgbClr val="1C3E57"/>
                      </a:solidFill>
                      <a:prstDash val="solid"/>
                      <a:round/>
                      <a:headEnd type="none" w="med" len="med"/>
                      <a:tailEnd type="none" w="med" len="med"/>
                    </a:lnT>
                    <a:solidFill>
                      <a:schemeClr val="bg1"/>
                    </a:solidFill>
                  </a:tcPr>
                </a:tc>
                <a:tc>
                  <a:txBody>
                    <a:bodyPr/>
                    <a:lstStyle/>
                    <a:p>
                      <a:r>
                        <a:rPr lang="en-US" sz="1100" b="0" dirty="0">
                          <a:solidFill>
                            <a:srgbClr val="1C3E57"/>
                          </a:solidFill>
                          <a:latin typeface="Tahoma" panose="020B0604030504040204" pitchFamily="34" charset="0"/>
                          <a:ea typeface="Tahoma" panose="020B0604030504040204" pitchFamily="34" charset="0"/>
                          <a:cs typeface="Tahoma" panose="020B0604030504040204" pitchFamily="34" charset="0"/>
                        </a:rPr>
                        <a:t>One of DBI’s strategic goal is to improve inspection turnaround time. The consequence for not implementing this system will prevent DBI meeting this strategic objective.</a:t>
                      </a:r>
                    </a:p>
                    <a:p>
                      <a:endParaRPr lang="en-US" sz="1100" b="0" dirty="0">
                        <a:solidFill>
                          <a:srgbClr val="1C3E57"/>
                        </a:solidFill>
                        <a:latin typeface="Tahoma" panose="020B0604030504040204" pitchFamily="34" charset="0"/>
                        <a:ea typeface="Tahoma" panose="020B0604030504040204" pitchFamily="34" charset="0"/>
                        <a:cs typeface="Tahoma" panose="020B0604030504040204" pitchFamily="34" charset="0"/>
                      </a:endParaRPr>
                    </a:p>
                    <a:p>
                      <a:endParaRPr lang="en-US" sz="1100" b="0" dirty="0">
                        <a:solidFill>
                          <a:srgbClr val="1C3E57"/>
                        </a:solidFill>
                        <a:latin typeface="Tahoma" panose="020B0604030504040204" pitchFamily="34" charset="0"/>
                        <a:ea typeface="Tahoma" panose="020B0604030504040204" pitchFamily="34" charset="0"/>
                        <a:cs typeface="Tahoma" panose="020B0604030504040204" pitchFamily="34" charset="0"/>
                      </a:endParaRPr>
                    </a:p>
                    <a:p>
                      <a:endParaRPr lang="en-US" sz="1100" b="0" dirty="0">
                        <a:solidFill>
                          <a:srgbClr val="1C3E57"/>
                        </a:solidFill>
                        <a:latin typeface="Tahoma" panose="020B0604030504040204" pitchFamily="34" charset="0"/>
                        <a:ea typeface="Tahoma" panose="020B0604030504040204" pitchFamily="34" charset="0"/>
                        <a:cs typeface="Tahoma" panose="020B0604030504040204" pitchFamily="34" charset="0"/>
                      </a:endParaRPr>
                    </a:p>
                    <a:p>
                      <a:endParaRPr lang="en-US" sz="1100" b="0" dirty="0">
                        <a:solidFill>
                          <a:srgbClr val="1C3E57"/>
                        </a:solidFill>
                        <a:latin typeface="Tahoma" panose="020B0604030504040204" pitchFamily="34" charset="0"/>
                        <a:ea typeface="Tahoma" panose="020B0604030504040204" pitchFamily="34" charset="0"/>
                        <a:cs typeface="Tahoma" panose="020B0604030504040204" pitchFamily="34" charset="0"/>
                      </a:endParaRPr>
                    </a:p>
                    <a:p>
                      <a:endParaRPr lang="en-US" sz="1100" b="0" dirty="0">
                        <a:solidFill>
                          <a:srgbClr val="1C3E57"/>
                        </a:solidFill>
                        <a:latin typeface="Tahoma" panose="020B0604030504040204" pitchFamily="34" charset="0"/>
                        <a:ea typeface="Tahoma" panose="020B0604030504040204" pitchFamily="34" charset="0"/>
                        <a:cs typeface="Tahoma" panose="020B0604030504040204" pitchFamily="34" charset="0"/>
                      </a:endParaRPr>
                    </a:p>
                    <a:p>
                      <a:endParaRPr lang="en-US" sz="1100" b="0" dirty="0">
                        <a:solidFill>
                          <a:srgbClr val="1C3E57"/>
                        </a:solidFill>
                        <a:latin typeface="Tahoma" panose="020B0604030504040204" pitchFamily="34" charset="0"/>
                        <a:ea typeface="Tahoma" panose="020B0604030504040204" pitchFamily="34" charset="0"/>
                        <a:cs typeface="Tahoma" panose="020B0604030504040204" pitchFamily="34" charset="0"/>
                      </a:endParaRPr>
                    </a:p>
                    <a:p>
                      <a:endParaRPr lang="en-US" sz="1100" b="0" dirty="0">
                        <a:solidFill>
                          <a:srgbClr val="1C3E57"/>
                        </a:solidFill>
                        <a:latin typeface="Tahoma" panose="020B0604030504040204" pitchFamily="34" charset="0"/>
                        <a:ea typeface="Tahoma" panose="020B0604030504040204" pitchFamily="34" charset="0"/>
                        <a:cs typeface="Tahoma" panose="020B0604030504040204" pitchFamily="34" charset="0"/>
                      </a:endParaRPr>
                    </a:p>
                    <a:p>
                      <a:endParaRPr lang="en-US" sz="1100" b="0" dirty="0">
                        <a:solidFill>
                          <a:srgbClr val="1C3E57"/>
                        </a:solidFill>
                        <a:latin typeface="Tahoma" panose="020B0604030504040204" pitchFamily="34" charset="0"/>
                        <a:ea typeface="Tahoma" panose="020B0604030504040204" pitchFamily="34" charset="0"/>
                        <a:cs typeface="Tahoma" panose="020B0604030504040204" pitchFamily="34" charset="0"/>
                      </a:endParaRPr>
                    </a:p>
                  </a:txBody>
                  <a:tcPr>
                    <a:lnR w="12700" cap="flat" cmpd="sng" algn="ctr">
                      <a:solidFill>
                        <a:srgbClr val="1C3E57"/>
                      </a:solidFill>
                      <a:prstDash val="solid"/>
                      <a:round/>
                      <a:headEnd type="none" w="med" len="med"/>
                      <a:tailEnd type="none" w="med" len="med"/>
                    </a:lnR>
                    <a:lnT w="12700" cap="flat" cmpd="sng" algn="ctr">
                      <a:solidFill>
                        <a:srgbClr val="1C3E57"/>
                      </a:solidFill>
                      <a:prstDash val="solid"/>
                      <a:round/>
                      <a:headEnd type="none" w="med" len="med"/>
                      <a:tailEnd type="none" w="med" len="med"/>
                    </a:lnT>
                    <a:solidFill>
                      <a:schemeClr val="bg1"/>
                    </a:solidFill>
                  </a:tcPr>
                </a:tc>
                <a:extLst>
                  <a:ext uri="{0D108BD9-81ED-4DB2-BD59-A6C34878D82A}">
                    <a16:rowId xmlns:a16="http://schemas.microsoft.com/office/drawing/2014/main" val="3054072386"/>
                  </a:ext>
                </a:extLst>
              </a:tr>
              <a:tr h="1377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sng" dirty="0">
                          <a:solidFill>
                            <a:srgbClr val="1C3E57"/>
                          </a:solidFill>
                          <a:latin typeface="Tahoma" panose="020B0604030504040204" pitchFamily="34" charset="0"/>
                          <a:ea typeface="Tahoma" panose="020B0604030504040204" pitchFamily="34" charset="0"/>
                          <a:cs typeface="Tahoma" panose="020B0604030504040204" pitchFamily="34" charset="0"/>
                        </a:rPr>
                        <a:t>Alternate Plans</a:t>
                      </a:r>
                      <a:endParaRPr lang="en-US" sz="1100" i="0" dirty="0">
                        <a:solidFill>
                          <a:srgbClr val="1C3E57"/>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1C3E57"/>
                      </a:solidFill>
                      <a:prstDash val="solid"/>
                      <a:round/>
                      <a:headEnd type="none" w="med" len="med"/>
                      <a:tailEnd type="none" w="med" len="med"/>
                    </a:lnL>
                    <a:lnB w="12700" cap="flat" cmpd="sng" algn="ctr">
                      <a:solidFill>
                        <a:srgbClr val="1C3E57"/>
                      </a:solidFill>
                      <a:prstDash val="solid"/>
                      <a:round/>
                      <a:headEnd type="none" w="med" len="med"/>
                      <a:tailEnd type="none" w="med" len="med"/>
                    </a:lnB>
                    <a:solidFill>
                      <a:schemeClr val="bg1">
                        <a:lumMod val="75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dirty="0">
                          <a:solidFill>
                            <a:srgbClr val="1C3E57"/>
                          </a:solidFill>
                          <a:latin typeface="Tahoma" panose="020B0604030504040204" pitchFamily="34" charset="0"/>
                          <a:ea typeface="Tahoma" panose="020B0604030504040204" pitchFamily="34" charset="0"/>
                          <a:cs typeface="Tahoma" panose="020B0604030504040204" pitchFamily="34" charset="0"/>
                        </a:rPr>
                        <a:t>If project is not funded, DBI will explore the feasibility of developing an interim scheduling system by internal IT team. DBI will hire additional staff to provide scheduling service over current phone system.</a:t>
                      </a:r>
                      <a:endParaRPr lang="en-US" sz="1100" u="none" dirty="0">
                        <a:solidFill>
                          <a:srgbClr val="1C3E57"/>
                        </a:solidFill>
                        <a:latin typeface="Tahoma" panose="020B0604030504040204" pitchFamily="34" charset="0"/>
                        <a:ea typeface="Tahoma" panose="020B0604030504040204" pitchFamily="34" charset="0"/>
                        <a:cs typeface="Tahoma" panose="020B0604030504040204" pitchFamily="34" charset="0"/>
                      </a:endParaRPr>
                    </a:p>
                  </a:txBody>
                  <a:tcPr>
                    <a:lnR w="12700" cap="flat" cmpd="sng" algn="ctr">
                      <a:solidFill>
                        <a:srgbClr val="1C3E57"/>
                      </a:solidFill>
                      <a:prstDash val="solid"/>
                      <a:round/>
                      <a:headEnd type="none" w="med" len="med"/>
                      <a:tailEnd type="none" w="med" len="med"/>
                    </a:lnR>
                    <a:lnB w="12700" cap="flat" cmpd="sng" algn="ctr">
                      <a:solidFill>
                        <a:srgbClr val="1C3E57"/>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2313323807"/>
                  </a:ext>
                </a:extLst>
              </a:tr>
            </a:tbl>
          </a:graphicData>
        </a:graphic>
      </p:graphicFrame>
    </p:spTree>
    <p:extLst>
      <p:ext uri="{BB962C8B-B14F-4D97-AF65-F5344CB8AC3E}">
        <p14:creationId xmlns:p14="http://schemas.microsoft.com/office/powerpoint/2010/main" val="2415171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 Impact Assessment </a:t>
            </a:r>
            <a:br>
              <a:rPr lang="en-US" dirty="0"/>
            </a:br>
            <a:endParaRPr lang="en-US" dirty="0"/>
          </a:p>
        </p:txBody>
      </p:sp>
      <p:sp>
        <p:nvSpPr>
          <p:cNvPr id="6" name="Content Placeholder 5">
            <a:extLst>
              <a:ext uri="{FF2B5EF4-FFF2-40B4-BE49-F238E27FC236}">
                <a16:creationId xmlns:a16="http://schemas.microsoft.com/office/drawing/2014/main" id="{3B219D59-5AFB-493C-868D-F807BA40A7EA}"/>
              </a:ext>
            </a:extLst>
          </p:cNvPr>
          <p:cNvSpPr>
            <a:spLocks noGrp="1"/>
          </p:cNvSpPr>
          <p:nvPr>
            <p:ph idx="1"/>
          </p:nvPr>
        </p:nvSpPr>
        <p:spPr>
          <a:xfrm>
            <a:off x="228599" y="682844"/>
            <a:ext cx="8524373" cy="551803"/>
          </a:xfrm>
        </p:spPr>
        <p:txBody>
          <a:bodyPr/>
          <a:lstStyle/>
          <a:p>
            <a:pPr marL="114300" indent="0">
              <a:buNone/>
            </a:pPr>
            <a:r>
              <a:rPr lang="en-US" sz="1200" dirty="0"/>
              <a:t>Purpose: This template can help you determine the degree and complexity of change your project entails. It also brings focus to who and what is impacted, which can sharpen your plans for communication and training.</a:t>
            </a:r>
            <a:br>
              <a:rPr lang="en-US" sz="1200" dirty="0"/>
            </a:br>
            <a:endParaRPr lang="en-US" sz="1200" dirty="0"/>
          </a:p>
        </p:txBody>
      </p:sp>
      <p:sp>
        <p:nvSpPr>
          <p:cNvPr id="4"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D0B4B7A-5BBA-4E51-9FDE-DC8BAA2CA8D1}" type="slidenum">
              <a:rPr kumimoji="0" lang="en-US" sz="1000" b="0" i="0" u="none" strike="noStrike" kern="0" cap="none" spc="0" normalizeH="0" baseline="0" noProof="0" smtClean="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00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endParaRPr>
          </a:p>
        </p:txBody>
      </p:sp>
      <p:sp>
        <p:nvSpPr>
          <p:cNvPr id="21" name="Rounded Rectangle 16">
            <a:extLst>
              <a:ext uri="{FF2B5EF4-FFF2-40B4-BE49-F238E27FC236}">
                <a16:creationId xmlns:a16="http://schemas.microsoft.com/office/drawing/2014/main" id="{F2C31F60-FD8D-4C3E-8A10-BB6E38E5BA8A}"/>
              </a:ext>
            </a:extLst>
          </p:cNvPr>
          <p:cNvSpPr/>
          <p:nvPr/>
        </p:nvSpPr>
        <p:spPr bwMode="auto">
          <a:xfrm>
            <a:off x="453630" y="1372988"/>
            <a:ext cx="8304786" cy="140674"/>
          </a:xfrm>
          <a:prstGeom prst="rect">
            <a:avLst/>
          </a:prstGeom>
          <a:solidFill>
            <a:schemeClr val="tx1"/>
          </a:solidFill>
          <a:ln>
            <a:noFill/>
          </a:ln>
          <a:effectLst/>
        </p:spPr>
        <p:txBody>
          <a:bodyPr wrap="square" lIns="68571" tIns="34286" rIns="68571" bIns="34286" rtlCol="0" anchor="ctr">
            <a:noAutofit/>
          </a:bodyPr>
          <a:lstStyle/>
          <a:p>
            <a:pPr marL="0" marR="0" lvl="0" indent="0" algn="ctr" defTabSz="467890" rtl="0" eaLnBrk="1" fontAlgn="auto" latinLnBrk="0" hangingPunct="1">
              <a:lnSpc>
                <a:spcPct val="100000"/>
              </a:lnSpc>
              <a:spcBef>
                <a:spcPts val="225"/>
              </a:spcBef>
              <a:spcAft>
                <a:spcPts val="225"/>
              </a:spcAft>
              <a:buClr>
                <a:srgbClr val="000000"/>
              </a:buClr>
              <a:buSzTx/>
              <a:buFont typeface="Arial"/>
              <a:buNone/>
              <a:tabLst/>
              <a:defRPr/>
            </a:pPr>
            <a:r>
              <a:rPr kumimoji="0" lang="en-AU" sz="9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Impact Analysis </a:t>
            </a:r>
          </a:p>
        </p:txBody>
      </p:sp>
      <p:sp>
        <p:nvSpPr>
          <p:cNvPr id="22" name="Rounded Rectangle 119">
            <a:extLst>
              <a:ext uri="{FF2B5EF4-FFF2-40B4-BE49-F238E27FC236}">
                <a16:creationId xmlns:a16="http://schemas.microsoft.com/office/drawing/2014/main" id="{323B5107-D9AB-4792-91D4-E195CD03D419}"/>
              </a:ext>
            </a:extLst>
          </p:cNvPr>
          <p:cNvSpPr/>
          <p:nvPr/>
        </p:nvSpPr>
        <p:spPr bwMode="auto">
          <a:xfrm>
            <a:off x="450057" y="1572667"/>
            <a:ext cx="1180439" cy="277253"/>
          </a:xfrm>
          <a:prstGeom prst="rect">
            <a:avLst/>
          </a:prstGeom>
          <a:solidFill>
            <a:schemeClr val="bg1">
              <a:lumMod val="75000"/>
            </a:schemeClr>
          </a:solidFill>
          <a:ln>
            <a:noFill/>
          </a:ln>
          <a:effectLst/>
        </p:spPr>
        <p:txBody>
          <a:bodyPr wrap="square" lIns="68571" tIns="34286" rIns="68571" bIns="34286" rtlCol="0" anchor="ctr">
            <a:noAutofit/>
          </a:bodyPr>
          <a:lstStyle/>
          <a:p>
            <a:pPr marL="0" marR="0" lvl="0" indent="0" algn="ctr" defTabSz="467890" rtl="0" eaLnBrk="1" fontAlgn="auto" latinLnBrk="0" hangingPunct="1">
              <a:lnSpc>
                <a:spcPct val="100000"/>
              </a:lnSpc>
              <a:spcBef>
                <a:spcPts val="225"/>
              </a:spcBef>
              <a:spcAft>
                <a:spcPts val="225"/>
              </a:spcAft>
              <a:buClr>
                <a:srgbClr val="000000"/>
              </a:buClr>
              <a:buSzTx/>
              <a:buFont typeface="Arial"/>
              <a:buNone/>
              <a:tabLst/>
              <a:defRPr/>
            </a:pPr>
            <a:r>
              <a:rPr kumimoji="0" lang="en-US" sz="825" b="1"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Arial"/>
              </a:rPr>
              <a:t>Dimension of Change</a:t>
            </a:r>
          </a:p>
        </p:txBody>
      </p:sp>
      <p:sp>
        <p:nvSpPr>
          <p:cNvPr id="23" name="Rounded Rectangle 119">
            <a:extLst>
              <a:ext uri="{FF2B5EF4-FFF2-40B4-BE49-F238E27FC236}">
                <a16:creationId xmlns:a16="http://schemas.microsoft.com/office/drawing/2014/main" id="{D20165EB-3DDC-4DF7-A067-DB8FBD53A3AE}"/>
              </a:ext>
            </a:extLst>
          </p:cNvPr>
          <p:cNvSpPr/>
          <p:nvPr/>
        </p:nvSpPr>
        <p:spPr bwMode="auto">
          <a:xfrm>
            <a:off x="1676400" y="1568420"/>
            <a:ext cx="7076572" cy="270827"/>
          </a:xfrm>
          <a:prstGeom prst="rect">
            <a:avLst/>
          </a:prstGeom>
          <a:solidFill>
            <a:schemeClr val="bg1">
              <a:lumMod val="75000"/>
            </a:schemeClr>
          </a:solidFill>
          <a:ln>
            <a:noFill/>
          </a:ln>
          <a:effectLst/>
        </p:spPr>
        <p:txBody>
          <a:bodyPr wrap="square" lIns="68571" tIns="34286" rIns="68571" bIns="34286" rtlCol="0" anchor="ctr">
            <a:noAutofit/>
          </a:bodyPr>
          <a:lstStyle/>
          <a:p>
            <a:pPr marL="0" marR="0" lvl="0" indent="0" algn="ctr" defTabSz="467890" rtl="0" eaLnBrk="1" fontAlgn="auto" latinLnBrk="0" hangingPunct="1">
              <a:lnSpc>
                <a:spcPct val="100000"/>
              </a:lnSpc>
              <a:spcBef>
                <a:spcPts val="225"/>
              </a:spcBef>
              <a:spcAft>
                <a:spcPts val="225"/>
              </a:spcAft>
              <a:buClr>
                <a:srgbClr val="000000"/>
              </a:buClr>
              <a:buSzTx/>
              <a:buFont typeface="Arial"/>
              <a:buNone/>
              <a:tabLst/>
              <a:defRPr/>
            </a:pPr>
            <a:r>
              <a:rPr kumimoji="0" lang="en-US" sz="825" b="1"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Arial"/>
              </a:rPr>
              <a:t>Description of the change</a:t>
            </a:r>
          </a:p>
        </p:txBody>
      </p:sp>
      <p:sp>
        <p:nvSpPr>
          <p:cNvPr id="26" name="Rounded Rectangle 119">
            <a:extLst>
              <a:ext uri="{FF2B5EF4-FFF2-40B4-BE49-F238E27FC236}">
                <a16:creationId xmlns:a16="http://schemas.microsoft.com/office/drawing/2014/main" id="{7761F2E9-FE86-44BB-9299-69B5F8AC7A29}"/>
              </a:ext>
            </a:extLst>
          </p:cNvPr>
          <p:cNvSpPr/>
          <p:nvPr/>
        </p:nvSpPr>
        <p:spPr bwMode="auto">
          <a:xfrm>
            <a:off x="450057" y="1908925"/>
            <a:ext cx="1180439" cy="756390"/>
          </a:xfrm>
          <a:prstGeom prst="rect">
            <a:avLst/>
          </a:prstGeom>
          <a:solidFill>
            <a:srgbClr val="92D050"/>
          </a:solidFill>
          <a:ln>
            <a:noFill/>
          </a:ln>
          <a:effectLst/>
        </p:spPr>
        <p:txBody>
          <a:bodyPr wrap="square" lIns="68571" tIns="34286" rIns="68571" bIns="34286" rtlCol="0" anchor="ctr">
            <a:noAutofit/>
          </a:bodyPr>
          <a:lstStyle/>
          <a:p>
            <a:pPr marL="0" marR="0" lvl="0" indent="0" algn="ctr" defTabSz="467890" rtl="0" eaLnBrk="1" fontAlgn="auto" latinLnBrk="0" hangingPunct="1">
              <a:lnSpc>
                <a:spcPct val="100000"/>
              </a:lnSpc>
              <a:spcBef>
                <a:spcPts val="225"/>
              </a:spcBef>
              <a:spcAft>
                <a:spcPts val="225"/>
              </a:spcAft>
              <a:buClr>
                <a:srgbClr val="000000"/>
              </a:buClr>
              <a:buSzTx/>
              <a:buFont typeface="Arial"/>
              <a:buNone/>
              <a:tabLst/>
              <a:defRPr/>
            </a:pPr>
            <a:r>
              <a:rPr kumimoji="0" lang="en-US" sz="825" b="1"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Arial"/>
              </a:rPr>
              <a:t>Operational Impact</a:t>
            </a:r>
          </a:p>
        </p:txBody>
      </p:sp>
      <p:sp>
        <p:nvSpPr>
          <p:cNvPr id="27" name="Rounded Rectangle 119">
            <a:extLst>
              <a:ext uri="{FF2B5EF4-FFF2-40B4-BE49-F238E27FC236}">
                <a16:creationId xmlns:a16="http://schemas.microsoft.com/office/drawing/2014/main" id="{22A70FEA-61EF-4A66-8CA8-C7ED6372A0B2}"/>
              </a:ext>
            </a:extLst>
          </p:cNvPr>
          <p:cNvSpPr/>
          <p:nvPr/>
        </p:nvSpPr>
        <p:spPr bwMode="auto">
          <a:xfrm>
            <a:off x="450057" y="2732009"/>
            <a:ext cx="1176868" cy="1042131"/>
          </a:xfrm>
          <a:prstGeom prst="rect">
            <a:avLst/>
          </a:prstGeom>
          <a:solidFill>
            <a:schemeClr val="accent5"/>
          </a:solidFill>
          <a:ln>
            <a:noFill/>
          </a:ln>
          <a:effectLst/>
        </p:spPr>
        <p:txBody>
          <a:bodyPr wrap="square" lIns="68571" tIns="34286" rIns="68571" bIns="34286" rtlCol="0" anchor="ctr">
            <a:noAutofit/>
          </a:bodyPr>
          <a:lstStyle/>
          <a:p>
            <a:pPr marL="0" marR="0" lvl="0" indent="0" algn="ctr" defTabSz="467890" rtl="0" eaLnBrk="1" fontAlgn="auto" latinLnBrk="0" hangingPunct="1">
              <a:lnSpc>
                <a:spcPct val="100000"/>
              </a:lnSpc>
              <a:spcBef>
                <a:spcPts val="225"/>
              </a:spcBef>
              <a:spcAft>
                <a:spcPts val="225"/>
              </a:spcAft>
              <a:buClr>
                <a:srgbClr val="000000"/>
              </a:buClr>
              <a:buSzTx/>
              <a:buFont typeface="Arial"/>
              <a:buNone/>
              <a:tabLst/>
              <a:defRPr/>
            </a:pPr>
            <a:r>
              <a:rPr kumimoji="0" lang="en-US" sz="825"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Policy &amp; Management Impact</a:t>
            </a:r>
          </a:p>
        </p:txBody>
      </p:sp>
      <p:sp>
        <p:nvSpPr>
          <p:cNvPr id="28" name="Rounded Rectangle 119">
            <a:extLst>
              <a:ext uri="{FF2B5EF4-FFF2-40B4-BE49-F238E27FC236}">
                <a16:creationId xmlns:a16="http://schemas.microsoft.com/office/drawing/2014/main" id="{93A06D80-DCC2-4CCB-B7C3-84B73DD5597E}"/>
              </a:ext>
            </a:extLst>
          </p:cNvPr>
          <p:cNvSpPr/>
          <p:nvPr/>
        </p:nvSpPr>
        <p:spPr bwMode="auto">
          <a:xfrm>
            <a:off x="450057" y="3840834"/>
            <a:ext cx="1176868" cy="1042131"/>
          </a:xfrm>
          <a:prstGeom prst="rect">
            <a:avLst/>
          </a:prstGeom>
          <a:solidFill>
            <a:srgbClr val="0070C0"/>
          </a:solidFill>
          <a:ln>
            <a:noFill/>
          </a:ln>
          <a:effectLst/>
        </p:spPr>
        <p:txBody>
          <a:bodyPr wrap="square" lIns="68571" tIns="34286" rIns="68571" bIns="34286" rtlCol="0" anchor="ctr">
            <a:noAutofit/>
          </a:bodyPr>
          <a:lstStyle/>
          <a:p>
            <a:pPr marL="0" marR="0" lvl="0" indent="0" algn="ctr" defTabSz="467890" rtl="0" eaLnBrk="1" fontAlgn="auto" latinLnBrk="0" hangingPunct="1">
              <a:lnSpc>
                <a:spcPct val="100000"/>
              </a:lnSpc>
              <a:spcBef>
                <a:spcPts val="225"/>
              </a:spcBef>
              <a:spcAft>
                <a:spcPts val="225"/>
              </a:spcAft>
              <a:buClr>
                <a:srgbClr val="000000"/>
              </a:buClr>
              <a:buSzTx/>
              <a:buFont typeface="Arial"/>
              <a:buNone/>
              <a:tabLst/>
              <a:defRPr/>
            </a:pPr>
            <a:r>
              <a:rPr kumimoji="0" lang="en-US" sz="825"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Impact to Specific Roles/Teams,</a:t>
            </a:r>
          </a:p>
          <a:p>
            <a:pPr marL="0" marR="0" lvl="0" indent="0" algn="ctr" defTabSz="467890" rtl="0" eaLnBrk="1" fontAlgn="auto" latinLnBrk="0" hangingPunct="1">
              <a:lnSpc>
                <a:spcPct val="100000"/>
              </a:lnSpc>
              <a:spcBef>
                <a:spcPts val="225"/>
              </a:spcBef>
              <a:spcAft>
                <a:spcPts val="225"/>
              </a:spcAft>
              <a:buClr>
                <a:srgbClr val="000000"/>
              </a:buClr>
              <a:buSzTx/>
              <a:buFont typeface="Arial"/>
              <a:buNone/>
              <a:tabLst/>
              <a:defRPr/>
            </a:pPr>
            <a:r>
              <a:rPr kumimoji="0" lang="en-US" sz="825"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Departments,</a:t>
            </a:r>
          </a:p>
          <a:p>
            <a:pPr marL="0" marR="0" lvl="0" indent="0" algn="ctr" defTabSz="467890" rtl="0" eaLnBrk="1" fontAlgn="auto" latinLnBrk="0" hangingPunct="1">
              <a:lnSpc>
                <a:spcPct val="100000"/>
              </a:lnSpc>
              <a:spcBef>
                <a:spcPts val="225"/>
              </a:spcBef>
              <a:spcAft>
                <a:spcPts val="225"/>
              </a:spcAft>
              <a:buClr>
                <a:srgbClr val="000000"/>
              </a:buClr>
              <a:buSzTx/>
              <a:buFont typeface="Arial"/>
              <a:buNone/>
              <a:tabLst/>
              <a:defRPr/>
            </a:pPr>
            <a:r>
              <a:rPr kumimoji="0" lang="en-US" sz="825"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Residents</a:t>
            </a:r>
          </a:p>
        </p:txBody>
      </p:sp>
      <p:sp>
        <p:nvSpPr>
          <p:cNvPr id="29" name="Rounded Rectangle 36">
            <a:extLst>
              <a:ext uri="{FF2B5EF4-FFF2-40B4-BE49-F238E27FC236}">
                <a16:creationId xmlns:a16="http://schemas.microsoft.com/office/drawing/2014/main" id="{21E3B802-5C88-40C6-AFA0-CF87DD7DEDBE}"/>
              </a:ext>
            </a:extLst>
          </p:cNvPr>
          <p:cNvSpPr/>
          <p:nvPr/>
        </p:nvSpPr>
        <p:spPr bwMode="auto">
          <a:xfrm>
            <a:off x="1676400" y="1916255"/>
            <a:ext cx="7076572" cy="734139"/>
          </a:xfrm>
          <a:prstGeom prst="rect">
            <a:avLst/>
          </a:prstGeom>
          <a:solidFill>
            <a:schemeClr val="bg1"/>
          </a:solidFill>
          <a:ln w="15875">
            <a:solidFill>
              <a:srgbClr val="92D050"/>
            </a:solidFill>
            <a:prstDash val="sysDot"/>
          </a:ln>
          <a:effectLst/>
        </p:spPr>
        <p:txBody>
          <a:bodyPr wrap="square" lIns="27000" tIns="34286" rIns="27000" bIns="34286" rtlCol="0" anchor="ctr">
            <a:noAutofit/>
          </a:bodyPr>
          <a:lstStyle/>
          <a:p>
            <a:pPr marL="0" marR="0" lvl="0" indent="0" algn="l" defTabSz="46789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Arial"/>
              </a:rPr>
              <a:t>There will be minimal impact to operation since this project will not change current inspection processes and workflows.</a:t>
            </a:r>
            <a:endParaRPr kumimoji="0" lang="en-IN" sz="80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30" name="Rounded Rectangle 36">
            <a:extLst>
              <a:ext uri="{FF2B5EF4-FFF2-40B4-BE49-F238E27FC236}">
                <a16:creationId xmlns:a16="http://schemas.microsoft.com/office/drawing/2014/main" id="{557D5437-CFBE-4FD3-ACAF-0C73650C7B14}"/>
              </a:ext>
            </a:extLst>
          </p:cNvPr>
          <p:cNvSpPr/>
          <p:nvPr/>
        </p:nvSpPr>
        <p:spPr bwMode="auto">
          <a:xfrm>
            <a:off x="1676400" y="2743136"/>
            <a:ext cx="7076572" cy="1031004"/>
          </a:xfrm>
          <a:prstGeom prst="rect">
            <a:avLst/>
          </a:prstGeom>
          <a:solidFill>
            <a:schemeClr val="bg1"/>
          </a:solidFill>
          <a:ln w="15875">
            <a:solidFill>
              <a:schemeClr val="accent5"/>
            </a:solidFill>
            <a:prstDash val="sysDot"/>
          </a:ln>
          <a:effectLst/>
        </p:spPr>
        <p:txBody>
          <a:bodyPr wrap="square" lIns="27000" tIns="34286" rIns="27000" bIns="34286" rtlCol="0" anchor="ctr">
            <a:noAutofit/>
          </a:bodyPr>
          <a:lstStyle/>
          <a:p>
            <a:pPr marL="0" marR="0" lvl="0" indent="0" algn="l" defTabSz="467890" rtl="0" eaLnBrk="1" fontAlgn="auto" latinLnBrk="0" hangingPunct="1">
              <a:lnSpc>
                <a:spcPct val="100000"/>
              </a:lnSpc>
              <a:spcBef>
                <a:spcPts val="0"/>
              </a:spcBef>
              <a:spcAft>
                <a:spcPts val="0"/>
              </a:spcAft>
              <a:buClr>
                <a:srgbClr val="000000"/>
              </a:buClr>
              <a:buSzTx/>
              <a:buFont typeface="Arial"/>
              <a:buNone/>
              <a:tabLst/>
              <a:defRPr/>
            </a:pPr>
            <a:r>
              <a:rPr kumimoji="0" lang="en-US" sz="83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Arial"/>
              </a:rPr>
              <a:t>There will be minimal impact to DBI policy and management since this project will not require new surveillance or cybersecurity technology.</a:t>
            </a:r>
            <a:endParaRPr kumimoji="0" lang="en-IN" sz="83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467890" rtl="0" eaLnBrk="1" fontAlgn="auto" latinLnBrk="0" hangingPunct="1">
              <a:lnSpc>
                <a:spcPct val="100000"/>
              </a:lnSpc>
              <a:spcBef>
                <a:spcPts val="0"/>
              </a:spcBef>
              <a:spcAft>
                <a:spcPts val="0"/>
              </a:spcAft>
              <a:buClr>
                <a:srgbClr val="000000"/>
              </a:buClr>
              <a:buSzTx/>
              <a:buFont typeface="Arial"/>
              <a:buNone/>
              <a:tabLst/>
              <a:defRPr/>
            </a:pPr>
            <a:endParaRPr kumimoji="0" lang="en-US" sz="60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31" name="Rounded Rectangle 36">
            <a:extLst>
              <a:ext uri="{FF2B5EF4-FFF2-40B4-BE49-F238E27FC236}">
                <a16:creationId xmlns:a16="http://schemas.microsoft.com/office/drawing/2014/main" id="{C6ABE8AC-78EE-4D66-96A0-A79199B7CC4D}"/>
              </a:ext>
            </a:extLst>
          </p:cNvPr>
          <p:cNvSpPr/>
          <p:nvPr/>
        </p:nvSpPr>
        <p:spPr bwMode="auto">
          <a:xfrm>
            <a:off x="1665053" y="3851961"/>
            <a:ext cx="7087919" cy="1031004"/>
          </a:xfrm>
          <a:prstGeom prst="rect">
            <a:avLst/>
          </a:prstGeom>
          <a:solidFill>
            <a:schemeClr val="bg1"/>
          </a:solidFill>
          <a:ln w="15875">
            <a:solidFill>
              <a:srgbClr val="0070C0"/>
            </a:solidFill>
            <a:prstDash val="sysDot"/>
          </a:ln>
          <a:effectLst/>
        </p:spPr>
        <p:txBody>
          <a:bodyPr wrap="square" lIns="27000" tIns="34286" rIns="27000" bIns="34286" rtlCol="0" anchor="ctr">
            <a:noAutofit/>
          </a:bodyPr>
          <a:lstStyle/>
          <a:p>
            <a:pPr marL="0" marR="0" lvl="0" indent="0" algn="l" defTabSz="467890" rtl="0" eaLnBrk="1" fontAlgn="auto" latinLnBrk="0" hangingPunct="1">
              <a:lnSpc>
                <a:spcPct val="100000"/>
              </a:lnSpc>
              <a:spcBef>
                <a:spcPts val="0"/>
              </a:spcBef>
              <a:spcAft>
                <a:spcPts val="0"/>
              </a:spcAft>
              <a:buClr>
                <a:srgbClr val="000000"/>
              </a:buClr>
              <a:buSzTx/>
              <a:buFont typeface="Arial"/>
              <a:buNone/>
              <a:tabLst/>
              <a:defRPr/>
            </a:pPr>
            <a:r>
              <a:rPr kumimoji="0" lang="en-US" sz="83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Arial"/>
              </a:rPr>
              <a:t>This project will have minimal impact on DBI employees. It will provide an additional service to local property owner and permit applicants with the intent of improving overall inspection turnaround time.</a:t>
            </a:r>
            <a:endParaRPr kumimoji="0" lang="en-US" sz="60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2107205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6" name="Google Shape;71;p16">
            <a:extLst>
              <a:ext uri="{FF2B5EF4-FFF2-40B4-BE49-F238E27FC236}">
                <a16:creationId xmlns:a16="http://schemas.microsoft.com/office/drawing/2014/main" id="{79594A98-378B-DC43-A28B-5472B82EF0B4}"/>
              </a:ext>
            </a:extLst>
          </p:cNvPr>
          <p:cNvSpPr txBox="1"/>
          <p:nvPr/>
        </p:nvSpPr>
        <p:spPr>
          <a:xfrm>
            <a:off x="762001" y="298356"/>
            <a:ext cx="3551100" cy="1383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Rubik" panose="020B0604020202020204" charset="0"/>
                <a:ea typeface="Rubik Light"/>
                <a:cs typeface="Rubik" panose="020B0604020202020204" charset="0"/>
                <a:sym typeface="Rubik Light"/>
              </a:rPr>
              <a:t>Questions?</a:t>
            </a:r>
            <a:endParaRPr kumimoji="0" sz="4000" b="1" i="0" u="none" strike="noStrike" kern="0" cap="none" spc="0" normalizeH="0" baseline="0" noProof="0" dirty="0">
              <a:ln>
                <a:noFill/>
              </a:ln>
              <a:solidFill>
                <a:srgbClr val="FFFFFF"/>
              </a:solidFill>
              <a:effectLst/>
              <a:uLnTx/>
              <a:uFillTx/>
              <a:latin typeface="Rubik" panose="020B0604020202020204" charset="0"/>
              <a:ea typeface="Rubik Light"/>
              <a:cs typeface="Rubik" panose="020B0604020202020204" charset="0"/>
              <a:sym typeface="Rubik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ctrTitle"/>
          </p:nvPr>
        </p:nvSpPr>
        <p:spPr>
          <a:xfrm>
            <a:off x="762001" y="1352276"/>
            <a:ext cx="7710300" cy="1743300"/>
          </a:xfrm>
          <a:prstGeom prst="rect">
            <a:avLst/>
          </a:prstGeom>
        </p:spPr>
        <p:txBody>
          <a:bodyPr spcFirstLastPara="1" wrap="square" lIns="91425" tIns="91425" rIns="91425" bIns="91425" anchor="b" anchorCtr="0">
            <a:noAutofit/>
          </a:bodyPr>
          <a:lstStyle/>
          <a:p>
            <a:r>
              <a:rPr lang="en-US" b="1" dirty="0"/>
              <a:t>Lightweight CRM</a:t>
            </a:r>
            <a:endParaRPr b="1" dirty="0"/>
          </a:p>
        </p:txBody>
      </p:sp>
      <p:sp>
        <p:nvSpPr>
          <p:cNvPr id="84" name="Google Shape;84;p18"/>
          <p:cNvSpPr txBox="1">
            <a:spLocks noGrp="1"/>
          </p:cNvSpPr>
          <p:nvPr>
            <p:ph type="subTitle" idx="2"/>
          </p:nvPr>
        </p:nvSpPr>
        <p:spPr>
          <a:xfrm>
            <a:off x="761991" y="4438425"/>
            <a:ext cx="8055600" cy="441300"/>
          </a:xfrm>
          <a:prstGeom prst="rect">
            <a:avLst/>
          </a:prstGeom>
        </p:spPr>
        <p:txBody>
          <a:bodyPr spcFirstLastPara="1" wrap="square" lIns="91425" tIns="91425" rIns="91425" bIns="91425" anchor="t" anchorCtr="0">
            <a:noAutofit/>
          </a:bodyPr>
          <a:lstStyle/>
          <a:p>
            <a:pPr marL="0" indent="0"/>
            <a:r>
              <a:rPr lang="en" dirty="0"/>
              <a:t>3/1/2024 </a:t>
            </a:r>
            <a:endParaRPr dirty="0"/>
          </a:p>
        </p:txBody>
      </p:sp>
      <p:sp>
        <p:nvSpPr>
          <p:cNvPr id="2" name="TextBox 1">
            <a:extLst>
              <a:ext uri="{FF2B5EF4-FFF2-40B4-BE49-F238E27FC236}">
                <a16:creationId xmlns:a16="http://schemas.microsoft.com/office/drawing/2014/main" id="{12D0123C-F197-4D40-8B35-E2D5152C139A}"/>
              </a:ext>
            </a:extLst>
          </p:cNvPr>
          <p:cNvSpPr txBox="1"/>
          <p:nvPr/>
        </p:nvSpPr>
        <p:spPr>
          <a:xfrm>
            <a:off x="1573263" y="900702"/>
            <a:ext cx="6808736"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7" b="0" i="0" u="none" strike="noStrike" kern="0" cap="none" spc="0" normalizeH="0" baseline="0" noProof="0" dirty="0">
                <a:ln>
                  <a:noFill/>
                </a:ln>
                <a:solidFill>
                  <a:srgbClr val="000000"/>
                </a:solidFill>
                <a:effectLst/>
                <a:uLnTx/>
                <a:uFillTx/>
                <a:latin typeface="Rubik" panose="020B0604020202020204" charset="0"/>
                <a:ea typeface="Rubik Light"/>
                <a:cs typeface="Rubik" panose="020B0604020202020204" charset="0"/>
                <a:sym typeface="Rubik Light"/>
              </a:rPr>
              <a:t>Presentation to COIT Budget &amp; Performance Subcommittee</a:t>
            </a:r>
          </a:p>
        </p:txBody>
      </p:sp>
      <p:sp>
        <p:nvSpPr>
          <p:cNvPr id="6" name="TextBox 5">
            <a:extLst>
              <a:ext uri="{FF2B5EF4-FFF2-40B4-BE49-F238E27FC236}">
                <a16:creationId xmlns:a16="http://schemas.microsoft.com/office/drawing/2014/main" id="{D23018F2-2775-4847-BBEF-24EA5A39A964}"/>
              </a:ext>
            </a:extLst>
          </p:cNvPr>
          <p:cNvSpPr txBox="1"/>
          <p:nvPr/>
        </p:nvSpPr>
        <p:spPr>
          <a:xfrm>
            <a:off x="1573263" y="393883"/>
            <a:ext cx="68087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ubik" panose="020B0604020202020204" charset="0"/>
                <a:ea typeface="Rubik Light"/>
                <a:cs typeface="Rubik" panose="020B0604020202020204" charset="0"/>
                <a:sym typeface="Rubik Light"/>
              </a:rPr>
              <a:t>DEPARTMENT of Building Inspection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B83106-7F74-4566-A30F-A9CCB9E848F3}"/>
              </a:ext>
            </a:extLst>
          </p:cNvPr>
          <p:cNvSpPr>
            <a:spLocks noGrp="1"/>
          </p:cNvSpPr>
          <p:nvPr>
            <p:ph type="title"/>
          </p:nvPr>
        </p:nvSpPr>
        <p:spPr/>
        <p:txBody>
          <a:bodyPr/>
          <a:lstStyle/>
          <a:p>
            <a:r>
              <a:rPr lang="en-US" dirty="0"/>
              <a:t>Project Overview </a:t>
            </a:r>
          </a:p>
        </p:txBody>
      </p:sp>
    </p:spTree>
    <p:extLst>
      <p:ext uri="{BB962C8B-B14F-4D97-AF65-F5344CB8AC3E}">
        <p14:creationId xmlns:p14="http://schemas.microsoft.com/office/powerpoint/2010/main" val="878505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 name="Content Placeholder 2"/>
          <p:cNvSpPr>
            <a:spLocks noGrp="1"/>
          </p:cNvSpPr>
          <p:nvPr>
            <p:ph idx="1"/>
          </p:nvPr>
        </p:nvSpPr>
        <p:spPr>
          <a:xfrm>
            <a:off x="228599" y="923875"/>
            <a:ext cx="8524373" cy="3912076"/>
          </a:xfrm>
        </p:spPr>
        <p:txBody>
          <a:bodyPr/>
          <a:lstStyle/>
          <a:p>
            <a:r>
              <a:rPr lang="en-US" dirty="0"/>
              <a:t>Problem Statement</a:t>
            </a:r>
          </a:p>
          <a:p>
            <a:pPr lvl="1"/>
            <a:r>
              <a:rPr lang="en-US" dirty="0"/>
              <a:t>DBI is the execution department for many local legislations related to building safety and in many cases which will require customer to register and provide their contact information as part of the process.</a:t>
            </a:r>
          </a:p>
          <a:p>
            <a:r>
              <a:rPr lang="en-US" dirty="0"/>
              <a:t>Project Objective </a:t>
            </a:r>
          </a:p>
          <a:p>
            <a:pPr lvl="1"/>
            <a:r>
              <a:rPr lang="en-US" dirty="0"/>
              <a:t>Implement a lightweight CRM system for DBI to store and track customer contact information.</a:t>
            </a:r>
          </a:p>
        </p:txBody>
      </p:sp>
      <p:sp>
        <p:nvSpPr>
          <p:cNvPr id="4"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D0B4B7A-5BBA-4E51-9FDE-DC8BAA2CA8D1}" type="slidenum">
              <a:rPr kumimoji="0" lang="en-US" sz="1000" b="0" i="0" u="none" strike="noStrike" kern="0" cap="none" spc="0" normalizeH="0" baseline="0" noProof="0" smtClean="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100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endParaRPr>
          </a:p>
        </p:txBody>
      </p:sp>
    </p:spTree>
    <p:extLst>
      <p:ext uri="{BB962C8B-B14F-4D97-AF65-F5344CB8AC3E}">
        <p14:creationId xmlns:p14="http://schemas.microsoft.com/office/powerpoint/2010/main" val="391722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81000" y="506288"/>
            <a:ext cx="8520600" cy="619800"/>
          </a:xfrm>
          <a:prstGeom prst="rect">
            <a:avLst/>
          </a:prstGeom>
        </p:spPr>
        <p:txBody>
          <a:bodyPr spcFirstLastPara="1" wrap="square" lIns="91425" tIns="91425" rIns="91425" bIns="91425" anchor="t" anchorCtr="0">
            <a:noAutofit/>
          </a:bodyPr>
          <a:lstStyle/>
          <a:p>
            <a:r>
              <a:rPr lang="en-US" sz="3600" b="1" dirty="0"/>
              <a:t>Item Number 4</a:t>
            </a:r>
            <a:endParaRPr sz="3600" b="1" dirty="0"/>
          </a:p>
        </p:txBody>
      </p:sp>
      <p:sp>
        <p:nvSpPr>
          <p:cNvPr id="115" name="Google Shape;115;p23"/>
          <p:cNvSpPr txBox="1">
            <a:spLocks noGrp="1"/>
          </p:cNvSpPr>
          <p:nvPr>
            <p:ph type="body" idx="1"/>
          </p:nvPr>
        </p:nvSpPr>
        <p:spPr>
          <a:xfrm>
            <a:off x="381000" y="1754225"/>
            <a:ext cx="8520600" cy="934833"/>
          </a:xfrm>
          <a:prstGeom prst="rect">
            <a:avLst/>
          </a:prstGeom>
        </p:spPr>
        <p:txBody>
          <a:bodyPr spcFirstLastPara="1" wrap="square" lIns="91425" tIns="91425" rIns="91425" bIns="91425" anchor="t" anchorCtr="0">
            <a:noAutofit/>
          </a:bodyPr>
          <a:lstStyle/>
          <a:p>
            <a:pPr marL="0" indent="0">
              <a:buNone/>
            </a:pPr>
            <a:r>
              <a:rPr lang="en-US" sz="2800" dirty="0"/>
              <a:t>Department Updates and Announcements</a:t>
            </a:r>
          </a:p>
          <a:p>
            <a:pPr marL="0" indent="0">
              <a:buNone/>
            </a:pPr>
            <a:endParaRPr lang="en-US" sz="2800" dirty="0"/>
          </a:p>
          <a:p>
            <a:pPr marL="0" indent="0">
              <a:buNone/>
            </a:pPr>
            <a:endParaRPr lang="en" sz="2800" dirty="0"/>
          </a:p>
        </p:txBody>
      </p:sp>
      <p:sp>
        <p:nvSpPr>
          <p:cNvPr id="2" name="Slide Number Placeholder 1">
            <a:extLst>
              <a:ext uri="{FF2B5EF4-FFF2-40B4-BE49-F238E27FC236}">
                <a16:creationId xmlns:a16="http://schemas.microsoft.com/office/drawing/2014/main" id="{B503A82F-F62B-4902-9A7C-4C9784A590F4}"/>
              </a:ext>
            </a:extLst>
          </p:cNvPr>
          <p:cNvSpPr>
            <a:spLocks noGrp="1"/>
          </p:cNvSpPr>
          <p:nvPr>
            <p:ph type="sldNum" idx="12"/>
          </p:nvPr>
        </p:nvSpPr>
        <p:spPr/>
        <p:txBody>
          <a:bodyPr/>
          <a:lstStyle/>
          <a:p>
            <a:fld id="{00000000-1234-1234-1234-123412341234}" type="slidenum">
              <a:rPr lang="en" smtClean="0"/>
              <a:pPr/>
              <a:t>4</a:t>
            </a:fld>
            <a:endParaRPr lang="en"/>
          </a:p>
        </p:txBody>
      </p:sp>
      <p:sp>
        <p:nvSpPr>
          <p:cNvPr id="5" name="Google Shape;115;p23">
            <a:extLst>
              <a:ext uri="{FF2B5EF4-FFF2-40B4-BE49-F238E27FC236}">
                <a16:creationId xmlns:a16="http://schemas.microsoft.com/office/drawing/2014/main" id="{8864E20C-00C8-4095-85F7-4D1B4BFE3177}"/>
              </a:ext>
            </a:extLst>
          </p:cNvPr>
          <p:cNvSpPr txBox="1">
            <a:spLocks/>
          </p:cNvSpPr>
          <p:nvPr/>
        </p:nvSpPr>
        <p:spPr>
          <a:xfrm>
            <a:off x="381000" y="2472109"/>
            <a:ext cx="8520600" cy="9348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189" marR="0" lvl="0" indent="-368291" algn="l" rtl="0">
              <a:lnSpc>
                <a:spcPct val="125000"/>
              </a:lnSpc>
              <a:spcBef>
                <a:spcPts val="1000"/>
              </a:spcBef>
              <a:spcAft>
                <a:spcPts val="0"/>
              </a:spcAft>
              <a:buClr>
                <a:srgbClr val="1C3E57"/>
              </a:buClr>
              <a:buSzPct val="100000"/>
              <a:buFont typeface="Rubik Light"/>
              <a:buChar char="●"/>
              <a:defRPr sz="2200" b="0" i="0" u="none" strike="noStrike" cap="none">
                <a:solidFill>
                  <a:srgbClr val="1C3E57"/>
                </a:solidFill>
                <a:latin typeface="Rubik" panose="020B0604020202020204" charset="0"/>
                <a:ea typeface="Rubik Light"/>
                <a:cs typeface="Rubik" panose="020B0604020202020204" charset="0"/>
                <a:sym typeface="Rubik Light"/>
              </a:defRPr>
            </a:lvl1pPr>
            <a:lvl2pPr marL="914377" marR="0" lvl="1"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2pPr>
            <a:lvl3pPr marL="1371566" marR="0" lvl="2"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3pPr>
            <a:lvl4pPr marL="1828754" marR="0" lvl="3"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4pPr>
            <a:lvl5pPr marL="2285943" marR="0" lvl="4"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5pPr>
            <a:lvl6pPr marL="2743131" marR="0" lvl="5"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6pPr>
            <a:lvl7pPr marL="3200320" marR="0" lvl="6"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7pPr>
            <a:lvl8pPr marL="3657509" marR="0" lvl="7"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8pPr>
            <a:lvl9pPr marL="4114697" marR="0" lvl="8" indent="-317492" algn="l" rtl="0">
              <a:lnSpc>
                <a:spcPct val="125000"/>
              </a:lnSpc>
              <a:spcBef>
                <a:spcPts val="1600"/>
              </a:spcBef>
              <a:spcAft>
                <a:spcPts val="160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9pPr>
          </a:lstStyle>
          <a:p>
            <a:pPr marL="0" indent="0">
              <a:buFont typeface="Rubik Light"/>
              <a:buNone/>
            </a:pPr>
            <a:r>
              <a:rPr lang="en-US" sz="1800" dirty="0">
                <a:solidFill>
                  <a:srgbClr val="212123"/>
                </a:solidFill>
                <a:latin typeface="Rubik Light" panose="020B0604020202020204" charset="-79"/>
                <a:cs typeface="Rubik Light" panose="020B0604020202020204" charset="-79"/>
              </a:rPr>
              <a:t> Discussion</a:t>
            </a:r>
          </a:p>
          <a:p>
            <a:pPr marL="0" indent="0">
              <a:buFont typeface="Rubik Light"/>
              <a:buNone/>
            </a:pPr>
            <a:endParaRPr lang="en" sz="1800" dirty="0">
              <a:solidFill>
                <a:srgbClr val="212123"/>
              </a:solidFill>
            </a:endParaRPr>
          </a:p>
        </p:txBody>
      </p:sp>
    </p:spTree>
    <p:extLst>
      <p:ext uri="{BB962C8B-B14F-4D97-AF65-F5344CB8AC3E}">
        <p14:creationId xmlns:p14="http://schemas.microsoft.com/office/powerpoint/2010/main" val="1959002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r>
              <a:rPr lang="en-US"/>
              <a:t>Project 5-Year Financial Forecast</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B2D2E9EF-E27C-47EF-BACE-7130C6F4AFB7}" type="slidenum">
              <a:rPr kumimoji="0" lang="en-US" sz="1000" b="0" i="0" u="none" strike="noStrike" kern="0" cap="none" spc="0" normalizeH="0" baseline="0" noProof="0" smtClean="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1000" b="0" i="0" u="none" strike="noStrike" kern="0" cap="none" spc="0" normalizeH="0" baseline="0" noProof="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endParaRPr>
          </a:p>
        </p:txBody>
      </p:sp>
      <p:graphicFrame>
        <p:nvGraphicFramePr>
          <p:cNvPr id="3" name="Table 2">
            <a:extLst>
              <a:ext uri="{FF2B5EF4-FFF2-40B4-BE49-F238E27FC236}">
                <a16:creationId xmlns:a16="http://schemas.microsoft.com/office/drawing/2014/main" id="{CFAD9ACE-3EB2-4185-8BD5-C12AA33A4389}"/>
              </a:ext>
            </a:extLst>
          </p:cNvPr>
          <p:cNvGraphicFramePr>
            <a:graphicFrameLocks noGrp="1"/>
          </p:cNvGraphicFramePr>
          <p:nvPr/>
        </p:nvGraphicFramePr>
        <p:xfrm>
          <a:off x="563418" y="1248151"/>
          <a:ext cx="8044872" cy="3266567"/>
        </p:xfrm>
        <a:graphic>
          <a:graphicData uri="http://schemas.openxmlformats.org/drawingml/2006/table">
            <a:tbl>
              <a:tblPr firstRow="1" bandRow="1">
                <a:tableStyleId>{74C1A8A3-306A-4EB7-A6B1-4F7E0EB9C5D6}</a:tableStyleId>
              </a:tblPr>
              <a:tblGrid>
                <a:gridCol w="1340812">
                  <a:extLst>
                    <a:ext uri="{9D8B030D-6E8A-4147-A177-3AD203B41FA5}">
                      <a16:colId xmlns:a16="http://schemas.microsoft.com/office/drawing/2014/main" val="702376831"/>
                    </a:ext>
                  </a:extLst>
                </a:gridCol>
                <a:gridCol w="1340812">
                  <a:extLst>
                    <a:ext uri="{9D8B030D-6E8A-4147-A177-3AD203B41FA5}">
                      <a16:colId xmlns:a16="http://schemas.microsoft.com/office/drawing/2014/main" val="3353079181"/>
                    </a:ext>
                  </a:extLst>
                </a:gridCol>
                <a:gridCol w="1340812">
                  <a:extLst>
                    <a:ext uri="{9D8B030D-6E8A-4147-A177-3AD203B41FA5}">
                      <a16:colId xmlns:a16="http://schemas.microsoft.com/office/drawing/2014/main" val="1135666451"/>
                    </a:ext>
                  </a:extLst>
                </a:gridCol>
                <a:gridCol w="1340812">
                  <a:extLst>
                    <a:ext uri="{9D8B030D-6E8A-4147-A177-3AD203B41FA5}">
                      <a16:colId xmlns:a16="http://schemas.microsoft.com/office/drawing/2014/main" val="1720963304"/>
                    </a:ext>
                  </a:extLst>
                </a:gridCol>
                <a:gridCol w="1340812">
                  <a:extLst>
                    <a:ext uri="{9D8B030D-6E8A-4147-A177-3AD203B41FA5}">
                      <a16:colId xmlns:a16="http://schemas.microsoft.com/office/drawing/2014/main" val="765837024"/>
                    </a:ext>
                  </a:extLst>
                </a:gridCol>
                <a:gridCol w="1340812">
                  <a:extLst>
                    <a:ext uri="{9D8B030D-6E8A-4147-A177-3AD203B41FA5}">
                      <a16:colId xmlns:a16="http://schemas.microsoft.com/office/drawing/2014/main" val="1954723097"/>
                    </a:ext>
                  </a:extLst>
                </a:gridCol>
              </a:tblGrid>
              <a:tr h="369072">
                <a:tc>
                  <a:txBody>
                    <a:bodyPr/>
                    <a:lstStyle/>
                    <a:p>
                      <a:endParaRPr lang="en-US" dirty="0">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Rubik Light" panose="020B0604020202020204" charset="-79"/>
                          <a:cs typeface="Rubik Light" panose="020B0604020202020204" charset="-79"/>
                        </a:rPr>
                        <a:t>FY24-25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Rubik Light" panose="020B0604020202020204" charset="-79"/>
                          <a:cs typeface="Rubik Light" panose="020B0604020202020204" charset="-79"/>
                        </a:rPr>
                        <a:t>FY25-26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Rubik Light" panose="020B0604020202020204" charset="-79"/>
                          <a:cs typeface="Rubik Light" panose="020B0604020202020204" charset="-79"/>
                        </a:rPr>
                        <a:t>FY26-27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Rubik Light" panose="020B0604020202020204" charset="-79"/>
                          <a:cs typeface="Rubik Light" panose="020B0604020202020204" charset="-79"/>
                        </a:rPr>
                        <a:t>FY27-28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Rubik Light" panose="020B0604020202020204" charset="-79"/>
                          <a:cs typeface="Rubik Light" panose="020B0604020202020204" charset="-79"/>
                        </a:rPr>
                        <a:t>FY28-29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2365065"/>
                  </a:ext>
                </a:extLst>
              </a:tr>
              <a:tr h="858122">
                <a:tc>
                  <a:txBody>
                    <a:bodyPr/>
                    <a:lstStyle/>
                    <a:p>
                      <a:r>
                        <a:rPr lang="en-US" sz="1400" dirty="0">
                          <a:latin typeface="Rubik Light" panose="020B0604020202020204" charset="-79"/>
                          <a:cs typeface="Rubik Light" panose="020B0604020202020204" charset="-79"/>
                        </a:rPr>
                        <a:t>COIT Allocation</a:t>
                      </a:r>
                    </a:p>
                    <a:p>
                      <a:endParaRPr lang="en-US" sz="1600" dirty="0">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Rubik Light" panose="020B0604020202020204" charset="-79"/>
                        <a:cs typeface="Rubik Light" panose="020B060402020202020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479257"/>
                  </a:ext>
                </a:extLst>
              </a:tr>
              <a:tr h="895928">
                <a:tc>
                  <a:txBody>
                    <a:bodyPr/>
                    <a:lstStyle/>
                    <a:p>
                      <a:r>
                        <a:rPr lang="en-US" dirty="0">
                          <a:latin typeface="Rubik Light" panose="020B0604020202020204" charset="-79"/>
                          <a:cs typeface="Rubik Light" panose="020B0604020202020204" charset="-79"/>
                        </a:rPr>
                        <a:t>Other 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Rubik Light" panose="020B0604020202020204" charset="-79"/>
                          <a:cs typeface="Rubik Light" panose="020B0604020202020204" charset="-79"/>
                        </a:rPr>
                        <a:t>$300,000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Rubik Light" panose="020B0604020202020204" charset="-79"/>
                          <a:cs typeface="Rubik Light" panose="020B0604020202020204" charset="-79"/>
                        </a:rPr>
                        <a:t>$60,000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Rubik Light" panose="020B0604020202020204" charset="-79"/>
                          <a:cs typeface="Rubik Light" panose="020B0604020202020204" charset="-79"/>
                        </a:rPr>
                        <a:t>$63,000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Rubik Light" panose="020B0604020202020204" charset="-79"/>
                          <a:cs typeface="Rubik Light" panose="020B0604020202020204" charset="-79"/>
                        </a:rPr>
                        <a:t>$66,000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Rubik Light" panose="020B0604020202020204" charset="-79"/>
                          <a:cs typeface="Rubik Light" panose="020B0604020202020204" charset="-79"/>
                        </a:rPr>
                        <a:t>$69,000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4605468"/>
                  </a:ext>
                </a:extLst>
              </a:tr>
              <a:tr h="1143445">
                <a:tc>
                  <a:txBody>
                    <a:bodyPr/>
                    <a:lstStyle/>
                    <a:p>
                      <a:r>
                        <a:rPr lang="en-US" dirty="0">
                          <a:latin typeface="Rubik Light" panose="020B0604020202020204" charset="-79"/>
                          <a:cs typeface="Rubik Light" panose="020B0604020202020204" charset="-79"/>
                        </a:rPr>
                        <a:t>Total Project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Rubik Light" panose="020B0604020202020204" charset="-79"/>
                          <a:cs typeface="Rubik Light" panose="020B0604020202020204" charset="-79"/>
                        </a:rPr>
                        <a:t>$300,000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Rubik Light" panose="020B0604020202020204" charset="-79"/>
                          <a:cs typeface="Rubik Light" panose="020B0604020202020204" charset="-79"/>
                        </a:rPr>
                        <a:t>$60,000</a:t>
                      </a:r>
                    </a:p>
                    <a:p>
                      <a:endParaRPr lang="en-US" dirty="0">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Rubik Light" panose="020B0604020202020204" charset="-79"/>
                          <a:cs typeface="Rubik Light" panose="020B0604020202020204" charset="-79"/>
                        </a:rPr>
                        <a:t>$63,000</a:t>
                      </a:r>
                    </a:p>
                    <a:p>
                      <a:endParaRPr lang="en-US" dirty="0">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Rubik Light" panose="020B0604020202020204" charset="-79"/>
                          <a:cs typeface="Rubik Light" panose="020B0604020202020204" charset="-79"/>
                        </a:rPr>
                        <a:t>$66,000</a:t>
                      </a:r>
                    </a:p>
                    <a:p>
                      <a:endParaRPr lang="en-US" dirty="0">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Rubik Light" panose="020B0604020202020204" charset="-79"/>
                          <a:cs typeface="Rubik Light" panose="020B0604020202020204" charset="-79"/>
                        </a:rPr>
                        <a:t>$69,000</a:t>
                      </a:r>
                    </a:p>
                    <a:p>
                      <a:endParaRPr lang="en-US" dirty="0">
                        <a:latin typeface="Rubik Light" panose="020B0604020202020204" charset="-79"/>
                        <a:cs typeface="Rubik Light"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6662413"/>
                  </a:ext>
                </a:extLst>
              </a:tr>
            </a:tbl>
          </a:graphicData>
        </a:graphic>
      </p:graphicFrame>
    </p:spTree>
    <p:extLst>
      <p:ext uri="{BB962C8B-B14F-4D97-AF65-F5344CB8AC3E}">
        <p14:creationId xmlns:p14="http://schemas.microsoft.com/office/powerpoint/2010/main" val="3765270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FF342B-D9A4-4802-B370-2E8B00DE099A}"/>
              </a:ext>
            </a:extLst>
          </p:cNvPr>
          <p:cNvSpPr>
            <a:spLocks noGrp="1"/>
          </p:cNvSpPr>
          <p:nvPr>
            <p:ph type="title"/>
          </p:nvPr>
        </p:nvSpPr>
        <p:spPr/>
        <p:txBody>
          <a:bodyPr>
            <a:normAutofit/>
          </a:bodyPr>
          <a:lstStyle/>
          <a:p>
            <a:r>
              <a:rPr lang="en-US" dirty="0"/>
              <a:t>High-Level Project Plan</a:t>
            </a:r>
          </a:p>
        </p:txBody>
      </p:sp>
      <p:sp>
        <p:nvSpPr>
          <p:cNvPr id="6" name="Content Placeholder 5">
            <a:extLst>
              <a:ext uri="{FF2B5EF4-FFF2-40B4-BE49-F238E27FC236}">
                <a16:creationId xmlns:a16="http://schemas.microsoft.com/office/drawing/2014/main" id="{E3B213CD-1C57-489C-9F65-13E395D48E06}"/>
              </a:ext>
            </a:extLst>
          </p:cNvPr>
          <p:cNvSpPr>
            <a:spLocks noGrp="1"/>
          </p:cNvSpPr>
          <p:nvPr>
            <p:ph idx="1"/>
          </p:nvPr>
        </p:nvSpPr>
        <p:spPr>
          <a:xfrm>
            <a:off x="228599" y="685928"/>
            <a:ext cx="8524373" cy="619800"/>
          </a:xfrm>
        </p:spPr>
        <p:txBody>
          <a:bodyPr/>
          <a:lstStyle/>
          <a:p>
            <a:pPr marL="114300" indent="0">
              <a:buNone/>
            </a:pPr>
            <a:r>
              <a:rPr lang="en-US" sz="1200" dirty="0"/>
              <a:t>List key project activities in left-hand column, known dates of key milestones in second column, and adjust length/position of blue bars and diamonds to indicate time period/duration for listed activities. </a:t>
            </a:r>
          </a:p>
        </p:txBody>
      </p:sp>
      <p:sp>
        <p:nvSpPr>
          <p:cNvPr id="4"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D0B4B7A-5BBA-4E51-9FDE-DC8BAA2CA8D1}" type="slidenum">
              <a:rPr kumimoji="0" lang="en-US" sz="1000" b="0" i="0" u="none" strike="noStrike" kern="0" cap="none" spc="0" normalizeH="0" baseline="0" noProof="0" smtClean="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en-US" sz="100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endParaRPr>
          </a:p>
        </p:txBody>
      </p:sp>
      <p:graphicFrame>
        <p:nvGraphicFramePr>
          <p:cNvPr id="18" name="Group 3">
            <a:extLst>
              <a:ext uri="{FF2B5EF4-FFF2-40B4-BE49-F238E27FC236}">
                <a16:creationId xmlns:a16="http://schemas.microsoft.com/office/drawing/2014/main" id="{F919CAD5-BF2C-42B9-952E-E50EB550EF53}"/>
              </a:ext>
            </a:extLst>
          </p:cNvPr>
          <p:cNvGraphicFramePr>
            <a:graphicFrameLocks noGrp="1"/>
          </p:cNvGraphicFramePr>
          <p:nvPr/>
        </p:nvGraphicFramePr>
        <p:xfrm>
          <a:off x="457202" y="1462995"/>
          <a:ext cx="8229595" cy="3419635"/>
        </p:xfrm>
        <a:graphic>
          <a:graphicData uri="http://schemas.openxmlformats.org/drawingml/2006/table">
            <a:tbl>
              <a:tblPr>
                <a:tableStyleId>{8799B23B-EC83-4686-B30A-512413B5E67A}</a:tableStyleId>
              </a:tblPr>
              <a:tblGrid>
                <a:gridCol w="1147189">
                  <a:extLst>
                    <a:ext uri="{9D8B030D-6E8A-4147-A177-3AD203B41FA5}">
                      <a16:colId xmlns:a16="http://schemas.microsoft.com/office/drawing/2014/main" val="20000"/>
                    </a:ext>
                  </a:extLst>
                </a:gridCol>
                <a:gridCol w="824666">
                  <a:extLst>
                    <a:ext uri="{9D8B030D-6E8A-4147-A177-3AD203B41FA5}">
                      <a16:colId xmlns:a16="http://schemas.microsoft.com/office/drawing/2014/main" val="2048726622"/>
                    </a:ext>
                  </a:extLst>
                </a:gridCol>
                <a:gridCol w="625774">
                  <a:extLst>
                    <a:ext uri="{9D8B030D-6E8A-4147-A177-3AD203B41FA5}">
                      <a16:colId xmlns:a16="http://schemas.microsoft.com/office/drawing/2014/main" val="20001"/>
                    </a:ext>
                  </a:extLst>
                </a:gridCol>
                <a:gridCol w="625774">
                  <a:extLst>
                    <a:ext uri="{9D8B030D-6E8A-4147-A177-3AD203B41FA5}">
                      <a16:colId xmlns:a16="http://schemas.microsoft.com/office/drawing/2014/main" val="20002"/>
                    </a:ext>
                  </a:extLst>
                </a:gridCol>
                <a:gridCol w="625774">
                  <a:extLst>
                    <a:ext uri="{9D8B030D-6E8A-4147-A177-3AD203B41FA5}">
                      <a16:colId xmlns:a16="http://schemas.microsoft.com/office/drawing/2014/main" val="20003"/>
                    </a:ext>
                  </a:extLst>
                </a:gridCol>
                <a:gridCol w="625774">
                  <a:extLst>
                    <a:ext uri="{9D8B030D-6E8A-4147-A177-3AD203B41FA5}">
                      <a16:colId xmlns:a16="http://schemas.microsoft.com/office/drawing/2014/main" val="20004"/>
                    </a:ext>
                  </a:extLst>
                </a:gridCol>
                <a:gridCol w="625774">
                  <a:extLst>
                    <a:ext uri="{9D8B030D-6E8A-4147-A177-3AD203B41FA5}">
                      <a16:colId xmlns:a16="http://schemas.microsoft.com/office/drawing/2014/main" val="20005"/>
                    </a:ext>
                  </a:extLst>
                </a:gridCol>
                <a:gridCol w="625774">
                  <a:extLst>
                    <a:ext uri="{9D8B030D-6E8A-4147-A177-3AD203B41FA5}">
                      <a16:colId xmlns:a16="http://schemas.microsoft.com/office/drawing/2014/main" val="20006"/>
                    </a:ext>
                  </a:extLst>
                </a:gridCol>
                <a:gridCol w="625774">
                  <a:extLst>
                    <a:ext uri="{9D8B030D-6E8A-4147-A177-3AD203B41FA5}">
                      <a16:colId xmlns:a16="http://schemas.microsoft.com/office/drawing/2014/main" val="20007"/>
                    </a:ext>
                  </a:extLst>
                </a:gridCol>
                <a:gridCol w="625774">
                  <a:extLst>
                    <a:ext uri="{9D8B030D-6E8A-4147-A177-3AD203B41FA5}">
                      <a16:colId xmlns:a16="http://schemas.microsoft.com/office/drawing/2014/main" val="20008"/>
                    </a:ext>
                  </a:extLst>
                </a:gridCol>
                <a:gridCol w="625774">
                  <a:extLst>
                    <a:ext uri="{9D8B030D-6E8A-4147-A177-3AD203B41FA5}">
                      <a16:colId xmlns:a16="http://schemas.microsoft.com/office/drawing/2014/main" val="20009"/>
                    </a:ext>
                  </a:extLst>
                </a:gridCol>
                <a:gridCol w="625774">
                  <a:extLst>
                    <a:ext uri="{9D8B030D-6E8A-4147-A177-3AD203B41FA5}">
                      <a16:colId xmlns:a16="http://schemas.microsoft.com/office/drawing/2014/main" val="20010"/>
                    </a:ext>
                  </a:extLst>
                </a:gridCol>
              </a:tblGrid>
              <a:tr h="232560">
                <a:tc rowSpan="2">
                  <a:txBody>
                    <a:bodyPr/>
                    <a:lstStyle/>
                    <a:p>
                      <a:pPr marL="0" marR="0" lvl="0" indent="0" algn="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altLang="ja-JP" sz="1000" b="1" i="0" u="none" strike="noStrike" cap="none" normalizeH="0" baseline="0" dirty="0">
                          <a:ln>
                            <a:noFill/>
                          </a:ln>
                          <a:solidFill>
                            <a:schemeClr val="tx2"/>
                          </a:solidFill>
                          <a:effectLst/>
                          <a:latin typeface="Rubik Light" panose="020B0604020202020204" charset="-79"/>
                          <a:ea typeface="Tahoma" panose="020B0604030504040204" pitchFamily="34" charset="0"/>
                          <a:cs typeface="Rubik Light" panose="020B0604020202020204" charset="-79"/>
                        </a:rPr>
                        <a:t>Quarter/FY</a:t>
                      </a:r>
                    </a:p>
                  </a:txBody>
                  <a:tcPr marL="87276" marR="87276" marT="43638" marB="43638" anchor="ctr" horzOverflow="overflow">
                    <a:lnL w="12700" cap="flat" cmpd="sng" algn="ctr">
                      <a:solidFill>
                        <a:srgbClr val="1C3E57"/>
                      </a:solidFill>
                      <a:prstDash val="solid"/>
                      <a:round/>
                      <a:headEnd type="none" w="med" len="med"/>
                      <a:tailEnd type="none" w="med" len="med"/>
                    </a:lnL>
                    <a:lnT w="12700" cap="flat" cmpd="sng" algn="ctr">
                      <a:solidFill>
                        <a:srgbClr val="1C3E57"/>
                      </a:solidFill>
                      <a:prstDash val="solid"/>
                      <a:round/>
                      <a:headEnd type="none" w="med" len="med"/>
                      <a:tailEnd type="none" w="med" len="med"/>
                    </a:lnT>
                    <a:solidFill>
                      <a:schemeClr val="bg1">
                        <a:lumMod val="95000"/>
                      </a:schemeClr>
                    </a:solidFill>
                  </a:tcPr>
                </a:tc>
                <a:tc rowSpan="2">
                  <a:txBody>
                    <a:bodyPr/>
                    <a:lstStyle/>
                    <a:p>
                      <a:pPr marL="0" marR="0" lvl="0" indent="0" algn="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altLang="ja-JP" sz="1000" b="1" i="0" u="none" strike="noStrike" cap="none" normalizeH="0" baseline="0" dirty="0">
                          <a:ln>
                            <a:noFill/>
                          </a:ln>
                          <a:solidFill>
                            <a:schemeClr val="tx2"/>
                          </a:solidFill>
                          <a:effectLst/>
                          <a:latin typeface="Rubik Light" panose="020B0604020202020204" charset="-79"/>
                          <a:ea typeface="Tahoma" panose="020B0604030504040204" pitchFamily="34" charset="0"/>
                          <a:cs typeface="Rubik Light" panose="020B0604020202020204" charset="-79"/>
                        </a:rPr>
                        <a:t>Dates of Key Milestones</a:t>
                      </a:r>
                    </a:p>
                  </a:txBody>
                  <a:tcPr marL="87276" marR="87276" marT="43638" marB="43638" anchor="ctr" horzOverflow="overflow">
                    <a:lnT w="12700" cap="flat" cmpd="sng" algn="ctr">
                      <a:solidFill>
                        <a:srgbClr val="1C3E57"/>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FY24</a:t>
                      </a:r>
                    </a:p>
                  </a:txBody>
                  <a:tcPr marL="64728" marR="64728" marT="35064" marB="35064" anchor="ctr" horzOverflow="overflow">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FY24</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FY24</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FY25</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FY25</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FY25</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FY25</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FY26</a:t>
                      </a:r>
                    </a:p>
                  </a:txBody>
                  <a:tcPr marL="82465" marR="82465" marT="44673" marB="446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FY27</a:t>
                      </a:r>
                    </a:p>
                  </a:txBody>
                  <a:tcPr marL="82465" marR="82465" marT="44673" marB="446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FY28</a:t>
                      </a:r>
                    </a:p>
                  </a:txBody>
                  <a:tcPr marL="82465" marR="82465" marT="44673" marB="44673" anchor="ctr" horzOverflow="overflow">
                    <a:lnL w="12700" cap="flat" cmpd="sng" algn="ctr">
                      <a:solidFill>
                        <a:schemeClr val="bg1"/>
                      </a:solidFill>
                      <a:prstDash val="solid"/>
                      <a:round/>
                      <a:headEnd type="none" w="med" len="med"/>
                      <a:tailEnd type="none" w="med" len="med"/>
                    </a:lnL>
                    <a:lnR w="12700" cap="flat" cmpd="sng" algn="ctr">
                      <a:solidFill>
                        <a:srgbClr val="1C3E57"/>
                      </a:solidFill>
                      <a:prstDash val="solid"/>
                      <a:round/>
                      <a:headEnd type="none" w="med" len="med"/>
                      <a:tailEnd type="none" w="med" len="med"/>
                    </a:lnR>
                    <a:lnT w="12700" cap="flat" cmpd="sng" algn="ctr">
                      <a:solidFill>
                        <a:srgbClr val="1C3E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37544">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Q2</a:t>
                      </a:r>
                    </a:p>
                  </a:txBody>
                  <a:tcPr marL="64728" marR="64728" marT="35064" marB="35064"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Q3</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Q4</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Q1</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Q2</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Q3</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GB" sz="1000" b="1" i="0" u="none" strike="noStrike" cap="none" normalizeH="0" baseline="0" dirty="0">
                          <a:ln>
                            <a:noFill/>
                          </a:ln>
                          <a:solidFill>
                            <a:schemeClr val="bg1"/>
                          </a:solidFill>
                          <a:effectLst/>
                          <a:latin typeface="Rubik Light" panose="020B0604020202020204" charset="-79"/>
                          <a:ea typeface="Tahoma" panose="020B0604030504040204" pitchFamily="34" charset="0"/>
                          <a:cs typeface="Rubik Light" panose="020B0604020202020204" charset="-79"/>
                        </a:rPr>
                        <a:t>Q4</a:t>
                      </a:r>
                    </a:p>
                  </a:txBody>
                  <a:tcPr marL="64728" marR="64728" marT="35064" marB="350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400" b="1" i="0" u="none" strike="noStrike" cap="none" normalizeH="0" baseline="0" dirty="0">
                        <a:ln>
                          <a:noFill/>
                        </a:ln>
                        <a:solidFill>
                          <a:schemeClr val="bg1"/>
                        </a:solidFill>
                        <a:effectLst/>
                        <a:latin typeface="+mn-lt"/>
                      </a:endParaRPr>
                    </a:p>
                  </a:txBody>
                  <a:tcPr marL="86399" marR="86399" marT="46804" marB="468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400" b="1" i="0" u="none" strike="noStrike" cap="none" normalizeH="0" baseline="0" dirty="0">
                        <a:ln>
                          <a:noFill/>
                        </a:ln>
                        <a:solidFill>
                          <a:schemeClr val="bg1"/>
                        </a:solidFill>
                        <a:effectLst/>
                        <a:latin typeface="+mn-lt"/>
                      </a:endParaRPr>
                    </a:p>
                  </a:txBody>
                  <a:tcPr marL="86399" marR="86399" marT="46804" marB="468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400" b="1" i="0" u="none" strike="noStrike" cap="none" normalizeH="0" baseline="0" dirty="0">
                        <a:ln>
                          <a:noFill/>
                        </a:ln>
                        <a:solidFill>
                          <a:schemeClr val="bg1"/>
                        </a:solidFill>
                        <a:effectLst/>
                        <a:latin typeface="+mn-lt"/>
                      </a:endParaRPr>
                    </a:p>
                  </a:txBody>
                  <a:tcPr marL="86399" marR="86399" marT="46804" marB="468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621986110"/>
                  </a:ext>
                </a:extLst>
              </a:tr>
              <a:tr h="347521">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1"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Project Initiation</a:t>
                      </a:r>
                    </a:p>
                  </a:txBody>
                  <a:tcPr marL="68505" marR="68505" marT="34253" marB="34253" anchor="ctr">
                    <a:lnL w="12700" cap="flat" cmpd="sng" algn="ctr">
                      <a:solidFill>
                        <a:srgbClr val="1C3E57"/>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8505" marR="68505" marT="34253" marB="34253" anchor="ctr">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3"/>
                  </a:ext>
                </a:extLst>
              </a:tr>
              <a:tr h="345682">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Contracting</a:t>
                      </a:r>
                    </a:p>
                  </a:txBody>
                  <a:tcPr marL="68505" marR="68505" marT="34253" marB="34253" anchor="ctr">
                    <a:lnL w="12700" cap="flat" cmpd="sng" algn="ctr">
                      <a:solidFill>
                        <a:srgbClr val="1C3E57"/>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8505" marR="68505" marT="34253" marB="34253" anchor="ctr">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tcPr>
                </a:tc>
                <a:extLst>
                  <a:ext uri="{0D108BD9-81ED-4DB2-BD59-A6C34878D82A}">
                    <a16:rowId xmlns:a16="http://schemas.microsoft.com/office/drawing/2014/main" val="10004"/>
                  </a:ext>
                </a:extLst>
              </a:tr>
              <a:tr h="347521">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Project Kick-off</a:t>
                      </a:r>
                    </a:p>
                  </a:txBody>
                  <a:tcPr marL="68505" marR="68505" marT="34253" marB="34253" anchor="ctr">
                    <a:lnL w="12700" cap="flat" cmpd="sng" algn="ctr">
                      <a:solidFill>
                        <a:srgbClr val="1C3E57"/>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8505" marR="68505" marT="34253" marB="34253" anchor="ctr">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tcPr>
                </a:tc>
                <a:extLst>
                  <a:ext uri="{0D108BD9-81ED-4DB2-BD59-A6C34878D82A}">
                    <a16:rowId xmlns:a16="http://schemas.microsoft.com/office/drawing/2014/main" val="10005"/>
                  </a:ext>
                </a:extLst>
              </a:tr>
              <a:tr h="345682">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1"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Implementation</a:t>
                      </a:r>
                    </a:p>
                  </a:txBody>
                  <a:tcPr marL="64728" marR="64728" marT="35064" marB="35064" anchor="ctr" horzOverflow="overflow">
                    <a:lnL w="12700" cap="flat" cmpd="sng" algn="ctr">
                      <a:solidFill>
                        <a:srgbClr val="1C3E57"/>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7"/>
                  </a:ext>
                </a:extLst>
              </a:tr>
              <a:tr h="345682">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Requirements gathering</a:t>
                      </a:r>
                    </a:p>
                  </a:txBody>
                  <a:tcPr marL="64728" marR="64728" marT="35064" marB="35064" anchor="ctr" horzOverflow="overflow">
                    <a:lnL w="12700" cap="flat" cmpd="sng" algn="ctr">
                      <a:solidFill>
                        <a:srgbClr val="1C3E57"/>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tcPr>
                </a:tc>
                <a:extLst>
                  <a:ext uri="{0D108BD9-81ED-4DB2-BD59-A6C34878D82A}">
                    <a16:rowId xmlns:a16="http://schemas.microsoft.com/office/drawing/2014/main" val="10008"/>
                  </a:ext>
                </a:extLst>
              </a:tr>
              <a:tr h="345682">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System configuration</a:t>
                      </a:r>
                    </a:p>
                  </a:txBody>
                  <a:tcPr marL="64728" marR="64728" marT="35064" marB="35064" anchor="ctr" horzOverflow="overflow">
                    <a:lnL w="12700" cap="flat" cmpd="sng" algn="ctr">
                      <a:solidFill>
                        <a:srgbClr val="1C3E57"/>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tcPr>
                </a:tc>
                <a:extLst>
                  <a:ext uri="{0D108BD9-81ED-4DB2-BD59-A6C34878D82A}">
                    <a16:rowId xmlns:a16="http://schemas.microsoft.com/office/drawing/2014/main" val="2694412207"/>
                  </a:ext>
                </a:extLst>
              </a:tr>
              <a:tr h="347521">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1"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UAT</a:t>
                      </a:r>
                    </a:p>
                  </a:txBody>
                  <a:tcPr marL="64728" marR="64728" marT="35064" marB="35064" anchor="ctr" horzOverflow="overflow">
                    <a:lnL w="12700" cap="flat" cmpd="sng" algn="ctr">
                      <a:solidFill>
                        <a:srgbClr val="1C3E57"/>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10"/>
                  </a:ext>
                </a:extLst>
              </a:tr>
              <a:tr h="345682">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r>
                        <a:rPr kumimoji="0" lang="en-US" sz="1000" b="1"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rPr>
                        <a:t>Go-live</a:t>
                      </a:r>
                    </a:p>
                  </a:txBody>
                  <a:tcPr marL="64728" marR="64728" marT="35064" marB="35064" anchor="ctr" horzOverflow="overflow">
                    <a:lnL w="12700" cap="flat" cmpd="sng" algn="ctr">
                      <a:solidFill>
                        <a:srgbClr val="1C3E57"/>
                      </a:solidFill>
                      <a:prstDash val="solid"/>
                      <a:round/>
                      <a:headEnd type="none" w="med" len="med"/>
                      <a:tailEnd type="none" w="med" len="med"/>
                    </a:lnL>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rgbClr val="002776"/>
                        </a:buClr>
                        <a:buSzTx/>
                        <a:buFont typeface="Arial" pitchFamily="34" charset="0"/>
                        <a:buNone/>
                        <a:tabLst>
                          <a:tab pos="5715000" algn="l"/>
                        </a:tabLst>
                        <a:defRPr/>
                      </a:pPr>
                      <a:endParaRPr kumimoji="0" lang="en-US" sz="1000" b="0" i="0" u="none" strike="noStrike" kern="1200" cap="none" spc="0" normalizeH="0" baseline="0" noProof="0" dirty="0">
                        <a:ln>
                          <a:noFill/>
                        </a:ln>
                        <a:solidFill>
                          <a:srgbClr val="002776"/>
                        </a:solidFill>
                        <a:effectLst/>
                        <a:uLnTx/>
                        <a:uFillTx/>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B w="12700" cap="flat" cmpd="sng" algn="ctr">
                      <a:solidFill>
                        <a:srgbClr val="1C3E57"/>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GB" sz="1000" b="0" i="0" u="none" strike="noStrike" cap="none" normalizeH="0" baseline="0" dirty="0">
                        <a:ln>
                          <a:noFill/>
                        </a:ln>
                        <a:solidFill>
                          <a:schemeClr val="tx1"/>
                        </a:solidFill>
                        <a:effectLst/>
                        <a:latin typeface="Rubik Light" panose="020B0604020202020204" charset="-79"/>
                        <a:ea typeface="Tahoma" panose="020B0604030504040204" pitchFamily="34" charset="0"/>
                        <a:cs typeface="Rubik Light" panose="020B0604020202020204" charset="-79"/>
                      </a:endParaRPr>
                    </a:p>
                  </a:txBody>
                  <a:tcPr marL="64728" marR="64728" marT="35064" marB="35064" anchor="ctr" horzOverflow="overflow">
                    <a:lnR w="12700" cap="flat" cmpd="sng" algn="ctr">
                      <a:solidFill>
                        <a:srgbClr val="1C3E57"/>
                      </a:solidFill>
                      <a:prstDash val="solid"/>
                      <a:round/>
                      <a:headEnd type="none" w="med" len="med"/>
                      <a:tailEnd type="none" w="med" len="med"/>
                    </a:lnR>
                    <a:lnB w="12700" cap="flat" cmpd="sng" algn="ctr">
                      <a:solidFill>
                        <a:srgbClr val="1C3E5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bl>
          </a:graphicData>
        </a:graphic>
      </p:graphicFrame>
      <p:sp>
        <p:nvSpPr>
          <p:cNvPr id="20" name="Rectangle 239">
            <a:extLst>
              <a:ext uri="{FF2B5EF4-FFF2-40B4-BE49-F238E27FC236}">
                <a16:creationId xmlns:a16="http://schemas.microsoft.com/office/drawing/2014/main" id="{FFEF86F7-F95C-44E8-943D-D45D61792E9E}"/>
              </a:ext>
            </a:extLst>
          </p:cNvPr>
          <p:cNvSpPr>
            <a:spLocks noChangeArrowheads="1"/>
          </p:cNvSpPr>
          <p:nvPr/>
        </p:nvSpPr>
        <p:spPr bwMode="auto">
          <a:xfrm>
            <a:off x="3051487" y="2502965"/>
            <a:ext cx="1251849" cy="137570"/>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Rectangle 239">
            <a:extLst>
              <a:ext uri="{FF2B5EF4-FFF2-40B4-BE49-F238E27FC236}">
                <a16:creationId xmlns:a16="http://schemas.microsoft.com/office/drawing/2014/main" id="{78FA8977-ECC5-45C1-B7FA-4A2325773EE0}"/>
              </a:ext>
            </a:extLst>
          </p:cNvPr>
          <p:cNvSpPr>
            <a:spLocks noChangeArrowheads="1"/>
          </p:cNvSpPr>
          <p:nvPr/>
        </p:nvSpPr>
        <p:spPr bwMode="auto">
          <a:xfrm>
            <a:off x="4490785" y="2820474"/>
            <a:ext cx="685800" cy="137570"/>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Rectangle 239">
            <a:extLst>
              <a:ext uri="{FF2B5EF4-FFF2-40B4-BE49-F238E27FC236}">
                <a16:creationId xmlns:a16="http://schemas.microsoft.com/office/drawing/2014/main" id="{51D45876-8505-4ED9-BB65-64BB0A00DE53}"/>
              </a:ext>
            </a:extLst>
          </p:cNvPr>
          <p:cNvSpPr>
            <a:spLocks noChangeArrowheads="1"/>
          </p:cNvSpPr>
          <p:nvPr/>
        </p:nvSpPr>
        <p:spPr bwMode="auto">
          <a:xfrm>
            <a:off x="5176585" y="3513617"/>
            <a:ext cx="762000" cy="137570"/>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Rectangle 239">
            <a:extLst>
              <a:ext uri="{FF2B5EF4-FFF2-40B4-BE49-F238E27FC236}">
                <a16:creationId xmlns:a16="http://schemas.microsoft.com/office/drawing/2014/main" id="{8A8FE564-437F-4C13-B92B-DF3883A68F53}"/>
              </a:ext>
            </a:extLst>
          </p:cNvPr>
          <p:cNvSpPr>
            <a:spLocks noChangeArrowheads="1"/>
          </p:cNvSpPr>
          <p:nvPr/>
        </p:nvSpPr>
        <p:spPr bwMode="auto">
          <a:xfrm rot="18876861">
            <a:off x="5345293" y="2839667"/>
            <a:ext cx="143742" cy="139151"/>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Rectangle 239">
            <a:extLst>
              <a:ext uri="{FF2B5EF4-FFF2-40B4-BE49-F238E27FC236}">
                <a16:creationId xmlns:a16="http://schemas.microsoft.com/office/drawing/2014/main" id="{4B9D5888-A7D9-4563-8BEB-C10953F8ABA8}"/>
              </a:ext>
            </a:extLst>
          </p:cNvPr>
          <p:cNvSpPr>
            <a:spLocks noChangeArrowheads="1"/>
          </p:cNvSpPr>
          <p:nvPr/>
        </p:nvSpPr>
        <p:spPr bwMode="auto">
          <a:xfrm>
            <a:off x="5778630" y="3926135"/>
            <a:ext cx="716437" cy="137571"/>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Rectangle 239">
            <a:extLst>
              <a:ext uri="{FF2B5EF4-FFF2-40B4-BE49-F238E27FC236}">
                <a16:creationId xmlns:a16="http://schemas.microsoft.com/office/drawing/2014/main" id="{11357ED1-9847-409E-BFEA-E1788D93C4FA}"/>
              </a:ext>
            </a:extLst>
          </p:cNvPr>
          <p:cNvSpPr>
            <a:spLocks noChangeArrowheads="1"/>
          </p:cNvSpPr>
          <p:nvPr/>
        </p:nvSpPr>
        <p:spPr bwMode="auto">
          <a:xfrm rot="18876861">
            <a:off x="6242885" y="3544068"/>
            <a:ext cx="143742" cy="139151"/>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Rectangle 239">
            <a:extLst>
              <a:ext uri="{FF2B5EF4-FFF2-40B4-BE49-F238E27FC236}">
                <a16:creationId xmlns:a16="http://schemas.microsoft.com/office/drawing/2014/main" id="{9C772229-2529-4B3E-AC61-699B4E64E338}"/>
              </a:ext>
            </a:extLst>
          </p:cNvPr>
          <p:cNvSpPr>
            <a:spLocks noChangeArrowheads="1"/>
          </p:cNvSpPr>
          <p:nvPr/>
        </p:nvSpPr>
        <p:spPr bwMode="auto">
          <a:xfrm rot="18876861">
            <a:off x="7156512" y="4275380"/>
            <a:ext cx="143742" cy="139151"/>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Rectangle 239">
            <a:extLst>
              <a:ext uri="{FF2B5EF4-FFF2-40B4-BE49-F238E27FC236}">
                <a16:creationId xmlns:a16="http://schemas.microsoft.com/office/drawing/2014/main" id="{D2FE3467-3575-47A6-8E57-1025EDEFAE06}"/>
              </a:ext>
            </a:extLst>
          </p:cNvPr>
          <p:cNvSpPr>
            <a:spLocks noChangeArrowheads="1"/>
          </p:cNvSpPr>
          <p:nvPr/>
        </p:nvSpPr>
        <p:spPr bwMode="auto">
          <a:xfrm rot="18876861">
            <a:off x="7356522" y="4632700"/>
            <a:ext cx="143742" cy="139151"/>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Rectangle 239">
            <a:extLst>
              <a:ext uri="{FF2B5EF4-FFF2-40B4-BE49-F238E27FC236}">
                <a16:creationId xmlns:a16="http://schemas.microsoft.com/office/drawing/2014/main" id="{80B9F781-A73E-FD0F-357E-2BD3E737293F}"/>
              </a:ext>
            </a:extLst>
          </p:cNvPr>
          <p:cNvSpPr>
            <a:spLocks noChangeArrowheads="1"/>
          </p:cNvSpPr>
          <p:nvPr/>
        </p:nvSpPr>
        <p:spPr bwMode="auto">
          <a:xfrm>
            <a:off x="6457360" y="4276171"/>
            <a:ext cx="600761" cy="137571"/>
          </a:xfrm>
          <a:prstGeom prst="rect">
            <a:avLst/>
          </a:prstGeom>
          <a:solidFill>
            <a:schemeClr val="accent5"/>
          </a:solidFill>
          <a:ln>
            <a:solidFill>
              <a:schemeClr val="accent1">
                <a:lumMod val="50000"/>
              </a:schemeClr>
            </a:solidFill>
          </a:ln>
        </p:spPr>
        <p:txBody>
          <a:bodyPr wrap="none" lIns="93600" tIns="46800" rIns="93600" bIns="468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60652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Project Success</a:t>
            </a:r>
          </a:p>
        </p:txBody>
      </p:sp>
      <p:sp>
        <p:nvSpPr>
          <p:cNvPr id="3" name="Content Placeholder 2"/>
          <p:cNvSpPr>
            <a:spLocks noGrp="1"/>
          </p:cNvSpPr>
          <p:nvPr>
            <p:ph idx="1"/>
          </p:nvPr>
        </p:nvSpPr>
        <p:spPr/>
        <p:txBody>
          <a:bodyPr/>
          <a:lstStyle/>
          <a:p>
            <a:r>
              <a:rPr lang="en-US" dirty="0"/>
              <a:t>Key Performance Indicator(s) </a:t>
            </a:r>
          </a:p>
          <a:p>
            <a:pPr marL="596900" lvl="1" indent="0">
              <a:buNone/>
            </a:pPr>
            <a:r>
              <a:rPr lang="en-US" sz="1400" dirty="0"/>
              <a:t>Current state:</a:t>
            </a:r>
          </a:p>
          <a:p>
            <a:pPr lvl="1"/>
            <a:r>
              <a:rPr lang="en-US" sz="1400" dirty="0"/>
              <a:t>Lack of customer contact information tracking mechanism. </a:t>
            </a:r>
          </a:p>
          <a:p>
            <a:pPr marL="596900" lvl="1" indent="0">
              <a:buNone/>
            </a:pPr>
            <a:r>
              <a:rPr lang="en-US" sz="1400" dirty="0"/>
              <a:t>Expected future state:</a:t>
            </a:r>
          </a:p>
          <a:p>
            <a:pPr lvl="1"/>
            <a:r>
              <a:rPr lang="en-US" sz="1400" dirty="0"/>
              <a:t>Self-service register and contact information tool can be provisioned and configured within 30 days of an legislation adoption.</a:t>
            </a:r>
          </a:p>
        </p:txBody>
      </p:sp>
      <p:sp>
        <p:nvSpPr>
          <p:cNvPr id="4"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D0B4B7A-5BBA-4E51-9FDE-DC8BAA2CA8D1}" type="slidenum">
              <a:rPr kumimoji="0" lang="en-US" sz="1000" b="0" i="0" u="none" strike="noStrike" kern="0" cap="none" spc="0" normalizeH="0" baseline="0" noProof="0" smtClean="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en-US" sz="1000" b="0" i="0" u="none" strike="noStrike" kern="0" cap="none" spc="0" normalizeH="0" baseline="0" noProof="0" dirty="0">
              <a:ln>
                <a:noFill/>
              </a:ln>
              <a:solidFill>
                <a:srgbClr val="1C3E57"/>
              </a:solidFill>
              <a:effectLst/>
              <a:uLnTx/>
              <a:uFillTx/>
              <a:latin typeface="Tahoma" panose="020B0604030504040204" pitchFamily="34" charset="0"/>
              <a:ea typeface="Tahoma" panose="020B0604030504040204" pitchFamily="34" charset="0"/>
              <a:cs typeface="Tahoma" panose="020B0604030504040204" pitchFamily="34" charset="0"/>
              <a:sym typeface="Rubik"/>
            </a:endParaRPr>
          </a:p>
        </p:txBody>
      </p:sp>
    </p:spTree>
    <p:extLst>
      <p:ext uri="{BB962C8B-B14F-4D97-AF65-F5344CB8AC3E}">
        <p14:creationId xmlns:p14="http://schemas.microsoft.com/office/powerpoint/2010/main" val="605853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6" name="Google Shape;71;p16">
            <a:extLst>
              <a:ext uri="{FF2B5EF4-FFF2-40B4-BE49-F238E27FC236}">
                <a16:creationId xmlns:a16="http://schemas.microsoft.com/office/drawing/2014/main" id="{79594A98-378B-DC43-A28B-5472B82EF0B4}"/>
              </a:ext>
            </a:extLst>
          </p:cNvPr>
          <p:cNvSpPr txBox="1"/>
          <p:nvPr/>
        </p:nvSpPr>
        <p:spPr>
          <a:xfrm>
            <a:off x="762001" y="298356"/>
            <a:ext cx="3551100" cy="1383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Rubik" panose="020B0604020202020204" charset="0"/>
                <a:ea typeface="Rubik Light"/>
                <a:cs typeface="Rubik" panose="020B0604020202020204" charset="0"/>
                <a:sym typeface="Rubik Light"/>
              </a:rPr>
              <a:t>Questions?</a:t>
            </a:r>
            <a:endParaRPr kumimoji="0" sz="4000" b="1" i="0" u="none" strike="noStrike" kern="0" cap="none" spc="0" normalizeH="0" baseline="0" noProof="0" dirty="0">
              <a:ln>
                <a:noFill/>
              </a:ln>
              <a:solidFill>
                <a:srgbClr val="FFFFFF"/>
              </a:solidFill>
              <a:effectLst/>
              <a:uLnTx/>
              <a:uFillTx/>
              <a:latin typeface="Rubik" panose="020B0604020202020204" charset="0"/>
              <a:ea typeface="Rubik Light"/>
              <a:cs typeface="Rubik" panose="020B0604020202020204" charset="0"/>
              <a:sym typeface="Rubik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9143999" cy="51435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a:endParaRPr>
          </a:p>
        </p:txBody>
      </p:sp>
      <p:sp>
        <p:nvSpPr>
          <p:cNvPr id="17" name="Rectangle 16">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039" y="9846"/>
            <a:ext cx="2715602" cy="5133654"/>
          </a:xfrm>
          <a:prstGeom prst="rect">
            <a:avLst/>
          </a:prstGeom>
          <a:gradFill>
            <a:gsLst>
              <a:gs pos="0">
                <a:srgbClr val="000000">
                  <a:alpha val="72000"/>
                </a:srgbClr>
              </a:gs>
              <a:gs pos="98000">
                <a:schemeClr val="accent1">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a:endParaRPr>
          </a:p>
        </p:txBody>
      </p:sp>
      <p:sp>
        <p:nvSpPr>
          <p:cNvPr id="19" name="Rectangle 18">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05561" y="0"/>
            <a:ext cx="6438439" cy="4800599"/>
          </a:xfrm>
          <a:prstGeom prst="rect">
            <a:avLst/>
          </a:prstGeom>
          <a:gradFill>
            <a:gsLst>
              <a:gs pos="0">
                <a:schemeClr val="accent1">
                  <a:lumMod val="75000"/>
                  <a:alpha val="50000"/>
                </a:schemeClr>
              </a:gs>
              <a:gs pos="99000">
                <a:srgbClr val="000000">
                  <a:alpha val="65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a:endParaRPr>
          </a:p>
        </p:txBody>
      </p:sp>
      <p:sp>
        <p:nvSpPr>
          <p:cNvPr id="21" name="Freeform: Shape 20">
            <a:extLst>
              <a:ext uri="{FF2B5EF4-FFF2-40B4-BE49-F238E27FC236}">
                <a16:creationId xmlns:a16="http://schemas.microsoft.com/office/drawing/2014/main" id="{835682F0-7BC6-4526-8BFA-58EA002C8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011001" y="669578"/>
            <a:ext cx="3506375" cy="3756834"/>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43000">
                <a:schemeClr val="accent1">
                  <a:lumMod val="60000"/>
                  <a:lumOff val="40000"/>
                  <a:alpha val="0"/>
                </a:schemeClr>
              </a:gs>
              <a:gs pos="100000">
                <a:schemeClr val="accent1">
                  <a:alpha val="2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en-US" sz="1350" kern="1200">
              <a:solidFill>
                <a:prstClr val="white"/>
              </a:solidFill>
              <a:latin typeface="Calibri"/>
            </a:endParaRPr>
          </a:p>
        </p:txBody>
      </p:sp>
      <p:sp>
        <p:nvSpPr>
          <p:cNvPr id="5" name="Title 4"/>
          <p:cNvSpPr>
            <a:spLocks noGrp="1"/>
          </p:cNvSpPr>
          <p:nvPr>
            <p:ph type="ctrTitle"/>
          </p:nvPr>
        </p:nvSpPr>
        <p:spPr>
          <a:xfrm>
            <a:off x="3635661" y="2324584"/>
            <a:ext cx="4948948" cy="1752362"/>
          </a:xfrm>
        </p:spPr>
        <p:txBody>
          <a:bodyPr>
            <a:normAutofit/>
          </a:bodyPr>
          <a:lstStyle/>
          <a:p>
            <a:r>
              <a:rPr lang="en-US">
                <a:solidFill>
                  <a:srgbClr val="FFFFFF"/>
                </a:solidFill>
                <a:latin typeface="Open Sans"/>
                <a:ea typeface="Open Sans"/>
                <a:cs typeface="Open Sans"/>
              </a:rPr>
              <a:t>JUSTIS Program</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1F0DF0F3-0179-4A8A-92E0-932C473DA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042" y="9845"/>
            <a:ext cx="2715603" cy="4790754"/>
          </a:xfrm>
          <a:prstGeom prst="rect">
            <a:avLst/>
          </a:prstGeom>
          <a:gradFill>
            <a:gsLst>
              <a:gs pos="25000">
                <a:schemeClr val="accent1">
                  <a:lumMod val="75000"/>
                  <a:alpha val="0"/>
                </a:schemeClr>
              </a:gs>
              <a:gs pos="100000">
                <a:srgbClr val="000000">
                  <a:alpha val="5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a:endParaRPr>
          </a:p>
        </p:txBody>
      </p:sp>
      <p:pic>
        <p:nvPicPr>
          <p:cNvPr id="2" name="Picture 2" descr="Justice in Lockdown: new methods based on human rights could be model for  future - News 2020">
            <a:extLst>
              <a:ext uri="{FF2B5EF4-FFF2-40B4-BE49-F238E27FC236}">
                <a16:creationId xmlns:a16="http://schemas.microsoft.com/office/drawing/2014/main" id="{AA26AE21-2B86-E136-FD81-81A387E82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8" y="61800"/>
            <a:ext cx="4482054" cy="250995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759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5980"/>
            <a:ext cx="8229600" cy="706598"/>
          </a:xfrm>
        </p:spPr>
        <p:txBody>
          <a:bodyPr>
            <a:normAutofit/>
          </a:bodyPr>
          <a:lstStyle/>
          <a:p>
            <a:r>
              <a:rPr lang="en-US" sz="2700">
                <a:solidFill>
                  <a:srgbClr val="0078B6"/>
                </a:solidFill>
                <a:latin typeface="Open Sans" panose="020B0606030504020204" pitchFamily="34" charset="0"/>
                <a:ea typeface="Open Sans" panose="020B0606030504020204" pitchFamily="34" charset="0"/>
                <a:cs typeface="Open Sans" panose="020B0606030504020204" pitchFamily="34" charset="0"/>
              </a:rPr>
              <a:t>JUSTIS Program: </a:t>
            </a:r>
            <a:r>
              <a:rPr lang="en-US" sz="2700">
                <a:solidFill>
                  <a:srgbClr val="0078B6"/>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Project Objective</a:t>
            </a:r>
          </a:p>
        </p:txBody>
      </p:sp>
      <p:sp>
        <p:nvSpPr>
          <p:cNvPr id="7" name="Content Placeholder 6"/>
          <p:cNvSpPr>
            <a:spLocks noGrp="1"/>
          </p:cNvSpPr>
          <p:nvPr>
            <p:ph sz="half" idx="2"/>
          </p:nvPr>
        </p:nvSpPr>
        <p:spPr>
          <a:xfrm>
            <a:off x="95134" y="1106386"/>
            <a:ext cx="5488612" cy="3420357"/>
          </a:xfrm>
        </p:spPr>
        <p:txBody>
          <a:bodyPr vert="horz" lIns="68571" tIns="34286" rIns="68571" bIns="34286" rtlCol="0" anchor="t">
            <a:noAutofit/>
          </a:bodyPr>
          <a:lstStyle/>
          <a:p>
            <a:pPr marL="342424" indent="-342424"/>
            <a:r>
              <a:rPr lang="en-US" sz="1500">
                <a:solidFill>
                  <a:schemeClr val="tx1"/>
                </a:solidFill>
                <a:ea typeface="Tahoma"/>
                <a:cs typeface="Tahoma"/>
              </a:rPr>
              <a:t>Modernizing the JUSTIS Hub to Improve Delivery of Services and Reduce Long-Term Technical Debt</a:t>
            </a:r>
            <a:endParaRPr lang="en-US">
              <a:solidFill>
                <a:schemeClr val="tx1"/>
              </a:solidFill>
              <a:ea typeface="Tahoma"/>
              <a:cs typeface="Tahoma"/>
            </a:endParaRPr>
          </a:p>
          <a:p>
            <a:pPr marL="742474" lvl="1" indent="-285274"/>
            <a:r>
              <a:rPr lang="en-US" sz="1050">
                <a:solidFill>
                  <a:schemeClr val="tx1"/>
                </a:solidFill>
                <a:ea typeface="Tahoma"/>
                <a:cs typeface="Tahoma"/>
              </a:rPr>
              <a:t>Deploying the JUSTIS API to integrate with partner agencies</a:t>
            </a:r>
          </a:p>
          <a:p>
            <a:pPr marL="742474" lvl="1" indent="-285274"/>
            <a:r>
              <a:rPr lang="en-US" sz="1050">
                <a:solidFill>
                  <a:schemeClr val="tx1"/>
                </a:solidFill>
                <a:ea typeface="Tahoma"/>
                <a:cs typeface="Tahoma"/>
              </a:rPr>
              <a:t>Converting Oracle SOA Suite to Python to reduce costly Oracle licenses</a:t>
            </a:r>
          </a:p>
          <a:p>
            <a:pPr marL="742474" lvl="1" indent="-285274"/>
            <a:r>
              <a:rPr lang="en-US" sz="1050">
                <a:solidFill>
                  <a:schemeClr val="tx1"/>
                </a:solidFill>
                <a:ea typeface="Tahoma"/>
                <a:cs typeface="Tahoma"/>
              </a:rPr>
              <a:t>JUSTIS Migration Cloud</a:t>
            </a:r>
          </a:p>
          <a:p>
            <a:pPr marL="742474" lvl="1" indent="-285274"/>
            <a:r>
              <a:rPr lang="en-US" sz="1050">
                <a:solidFill>
                  <a:schemeClr val="tx1"/>
                </a:solidFill>
                <a:ea typeface="Tahoma"/>
                <a:cs typeface="Tahoma"/>
              </a:rPr>
              <a:t>DR in the Cloud</a:t>
            </a:r>
          </a:p>
          <a:p>
            <a:pPr marL="342424" indent="-342424"/>
            <a:r>
              <a:rPr lang="en-US" sz="1500">
                <a:solidFill>
                  <a:schemeClr val="tx1"/>
                </a:solidFill>
                <a:ea typeface="Tahoma"/>
                <a:cs typeface="Tahoma"/>
              </a:rPr>
              <a:t>Establish the Data Center of Excellence (DCoE) - Operating Model and Governance and Reporting and Analytics</a:t>
            </a:r>
          </a:p>
          <a:p>
            <a:pPr marL="742474" lvl="1" indent="-285274"/>
            <a:r>
              <a:rPr lang="en-US" sz="1050">
                <a:solidFill>
                  <a:schemeClr val="tx1"/>
                </a:solidFill>
                <a:ea typeface="Tahoma"/>
                <a:cs typeface="Tahoma"/>
              </a:rPr>
              <a:t>Expanding the Data Integration Hub and establish the Data Sharing Capabilities</a:t>
            </a:r>
          </a:p>
          <a:p>
            <a:pPr marL="742474" lvl="1" indent="-285274"/>
            <a:r>
              <a:rPr lang="en-US" sz="1050">
                <a:solidFill>
                  <a:schemeClr val="tx1"/>
                </a:solidFill>
                <a:ea typeface="Tahoma"/>
                <a:cs typeface="Tahoma"/>
              </a:rPr>
              <a:t>Finalizing Operating Agreement and Service Levels</a:t>
            </a:r>
          </a:p>
          <a:p>
            <a:pPr marL="742474" lvl="1" indent="-285274"/>
            <a:r>
              <a:rPr lang="en-US" sz="1050">
                <a:solidFill>
                  <a:schemeClr val="tx1"/>
                </a:solidFill>
                <a:ea typeface="Tahoma"/>
                <a:cs typeface="Tahoma"/>
              </a:rPr>
              <a:t>Provide consultative support to agencies developing queries and reports on inter-agency data</a:t>
            </a:r>
          </a:p>
          <a:p>
            <a:pPr marL="742474" lvl="1" indent="-285274"/>
            <a:r>
              <a:rPr lang="en-US" sz="1050">
                <a:solidFill>
                  <a:schemeClr val="tx1"/>
                </a:solidFill>
                <a:ea typeface="Tahoma"/>
                <a:cs typeface="Tahoma"/>
              </a:rPr>
              <a:t>Prepare and maintain the JUSTIS Data Taxonomy</a:t>
            </a:r>
          </a:p>
          <a:p>
            <a:pPr marL="742474" lvl="1" indent="-285274"/>
            <a:r>
              <a:rPr lang="en-US" sz="1050">
                <a:solidFill>
                  <a:schemeClr val="tx1"/>
                </a:solidFill>
                <a:ea typeface="Tahoma"/>
                <a:cs typeface="Tahoma"/>
              </a:rPr>
              <a:t>Provide centralized Data Quality Assessments</a:t>
            </a:r>
          </a:p>
          <a:p>
            <a:pPr marL="742474" lvl="1" indent="-285274"/>
            <a:r>
              <a:rPr lang="en-US" sz="1050">
                <a:solidFill>
                  <a:schemeClr val="tx1"/>
                </a:solidFill>
                <a:ea typeface="Tahoma"/>
                <a:cs typeface="Tahoma"/>
              </a:rPr>
              <a:t>Prepare periodic assessments of DCoE effectiveness</a:t>
            </a:r>
          </a:p>
          <a:p>
            <a:pPr marL="742474" lvl="1" indent="-285274"/>
            <a:endParaRPr lang="en-US" sz="1400">
              <a:solidFill>
                <a:schemeClr val="tx1"/>
              </a:solidFill>
            </a:endParaRPr>
          </a:p>
        </p:txBody>
      </p:sp>
      <p:sp>
        <p:nvSpPr>
          <p:cNvPr id="4" name="Slide Number Placeholder 3"/>
          <p:cNvSpPr>
            <a:spLocks noGrp="1"/>
          </p:cNvSpPr>
          <p:nvPr>
            <p:ph type="sldNum" sz="quarter" idx="12"/>
          </p:nvPr>
        </p:nvSpPr>
        <p:spPr/>
        <p:txBody>
          <a:bodyPr/>
          <a:lstStyle/>
          <a:p>
            <a:pPr defTabSz="914259">
              <a:buClrTx/>
            </a:pPr>
            <a:fld id="{FD0B4B7A-5BBA-4E51-9FDE-DC8BAA2CA8D1}" type="slidenum">
              <a:rPr lang="en-US" kern="1200">
                <a:solidFill>
                  <a:prstClr val="white"/>
                </a:solidFill>
              </a:rPr>
              <a:pPr defTabSz="914259">
                <a:buClrTx/>
              </a:pPr>
              <a:t>45</a:t>
            </a:fld>
            <a:endParaRPr lang="en-US" kern="1200">
              <a:solidFill>
                <a:prstClr val="white"/>
              </a:solidFill>
            </a:endParaRPr>
          </a:p>
        </p:txBody>
      </p:sp>
      <p:graphicFrame>
        <p:nvGraphicFramePr>
          <p:cNvPr id="8" name="Diagram 7">
            <a:extLst>
              <a:ext uri="{FF2B5EF4-FFF2-40B4-BE49-F238E27FC236}">
                <a16:creationId xmlns:a16="http://schemas.microsoft.com/office/drawing/2014/main" id="{7A665086-9A32-4322-A717-579582BA8D7D}"/>
              </a:ext>
            </a:extLst>
          </p:cNvPr>
          <p:cNvGraphicFramePr/>
          <p:nvPr/>
        </p:nvGraphicFramePr>
        <p:xfrm>
          <a:off x="5199627" y="997105"/>
          <a:ext cx="4191778" cy="345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a:extLst>
              <a:ext uri="{FF2B5EF4-FFF2-40B4-BE49-F238E27FC236}">
                <a16:creationId xmlns:a16="http://schemas.microsoft.com/office/drawing/2014/main" id="{3EF0020B-F5B0-422A-896F-704CA82B1CAA}"/>
              </a:ext>
            </a:extLst>
          </p:cNvPr>
          <p:cNvSpPr/>
          <p:nvPr/>
        </p:nvSpPr>
        <p:spPr>
          <a:xfrm>
            <a:off x="8424568" y="870665"/>
            <a:ext cx="622397" cy="5993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29" fontAlgn="base">
              <a:spcBef>
                <a:spcPct val="0"/>
              </a:spcBef>
              <a:spcAft>
                <a:spcPct val="0"/>
              </a:spcAft>
              <a:buClrTx/>
            </a:pPr>
            <a:r>
              <a:rPr lang="en-US" kern="1200">
                <a:solidFill>
                  <a:prstClr val="white"/>
                </a:solidFill>
                <a:latin typeface="Calibri"/>
              </a:rPr>
              <a:t>CAL DOJ</a:t>
            </a:r>
          </a:p>
        </p:txBody>
      </p:sp>
      <p:sp>
        <p:nvSpPr>
          <p:cNvPr id="12" name="Oval 11">
            <a:extLst>
              <a:ext uri="{FF2B5EF4-FFF2-40B4-BE49-F238E27FC236}">
                <a16:creationId xmlns:a16="http://schemas.microsoft.com/office/drawing/2014/main" id="{31FD5AF6-1740-49BA-95AE-5892E8A787C7}"/>
              </a:ext>
            </a:extLst>
          </p:cNvPr>
          <p:cNvSpPr/>
          <p:nvPr/>
        </p:nvSpPr>
        <p:spPr>
          <a:xfrm>
            <a:off x="6187453" y="327916"/>
            <a:ext cx="749396" cy="726345"/>
          </a:xfrm>
          <a:prstGeom prst="ellipse">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p:spPr>
        <p:txBody>
          <a:bodyPr spcFirstLastPara="0" vert="horz" wrap="square" lIns="6350" tIns="6350" rIns="6350" bIns="6350" numCol="1" spcCol="1270" anchor="ctr" anchorCtr="0">
            <a:noAutofit/>
          </a:bodyPr>
          <a:lstStyle/>
          <a:p>
            <a:pPr algn="ctr" defTabSz="457129" fontAlgn="base">
              <a:spcBef>
                <a:spcPct val="0"/>
              </a:spcBef>
              <a:spcAft>
                <a:spcPct val="0"/>
              </a:spcAft>
              <a:buClrTx/>
            </a:pPr>
            <a:r>
              <a:rPr lang="en-US" sz="800" kern="1200">
                <a:solidFill>
                  <a:prstClr val="white"/>
                </a:solidFill>
                <a:latin typeface="Arial" charset="0"/>
                <a:ea typeface="ＭＳ Ｐゴシック" pitchFamily="34" charset="-128"/>
                <a:cs typeface="+mn-cs"/>
              </a:rPr>
              <a:t>Emergency</a:t>
            </a:r>
          </a:p>
          <a:p>
            <a:pPr algn="ctr" defTabSz="457129" fontAlgn="base">
              <a:spcBef>
                <a:spcPct val="0"/>
              </a:spcBef>
              <a:spcAft>
                <a:spcPct val="0"/>
              </a:spcAft>
              <a:buClrTx/>
            </a:pPr>
            <a:r>
              <a:rPr lang="en-US" sz="800" kern="1200">
                <a:solidFill>
                  <a:prstClr val="white"/>
                </a:solidFill>
                <a:latin typeface="Arial" charset="0"/>
                <a:ea typeface="ＭＳ Ｐゴシック" pitchFamily="34" charset="-128"/>
                <a:cs typeface="+mn-cs"/>
              </a:rPr>
              <a:t>Mgmt.</a:t>
            </a:r>
          </a:p>
        </p:txBody>
      </p:sp>
      <p:cxnSp>
        <p:nvCxnSpPr>
          <p:cNvPr id="13" name="Straight Connector 12">
            <a:extLst>
              <a:ext uri="{FF2B5EF4-FFF2-40B4-BE49-F238E27FC236}">
                <a16:creationId xmlns:a16="http://schemas.microsoft.com/office/drawing/2014/main" id="{C81B4E4B-4A61-47C3-86E1-0A62129C4A9B}"/>
              </a:ext>
            </a:extLst>
          </p:cNvPr>
          <p:cNvCxnSpPr>
            <a:cxnSpLocks/>
          </p:cNvCxnSpPr>
          <p:nvPr/>
        </p:nvCxnSpPr>
        <p:spPr>
          <a:xfrm flipH="1" flipV="1">
            <a:off x="6701512" y="1019412"/>
            <a:ext cx="303446" cy="175720"/>
          </a:xfrm>
          <a:prstGeom prst="line">
            <a:avLst/>
          </a:prstGeom>
          <a:ln w="22225">
            <a:solidFill>
              <a:srgbClr val="388ACE"/>
            </a:solidFill>
            <a:prstDash val="sysDash"/>
          </a:ln>
        </p:spPr>
        <p:style>
          <a:lnRef idx="1">
            <a:schemeClr val="accent6"/>
          </a:lnRef>
          <a:fillRef idx="0">
            <a:schemeClr val="accent6"/>
          </a:fillRef>
          <a:effectRef idx="0">
            <a:schemeClr val="accent6"/>
          </a:effectRef>
          <a:fontRef idx="minor">
            <a:schemeClr val="tx1"/>
          </a:fontRef>
        </p:style>
      </p:cxnSp>
      <p:pic>
        <p:nvPicPr>
          <p:cNvPr id="9" name="Picture 2" descr="Justice in Lockdown: new methods based on human rights could be model for  future - News 2020">
            <a:extLst>
              <a:ext uri="{FF2B5EF4-FFF2-40B4-BE49-F238E27FC236}">
                <a16:creationId xmlns:a16="http://schemas.microsoft.com/office/drawing/2014/main" id="{B7BB19AB-9CBC-A8F6-7E75-A7F425B220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1725" y="63008"/>
            <a:ext cx="1199773" cy="67187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A9E8ED48-B2E4-78D3-6C5B-BD766C11528B}"/>
              </a:ext>
            </a:extLst>
          </p:cNvPr>
          <p:cNvCxnSpPr/>
          <p:nvPr/>
        </p:nvCxnSpPr>
        <p:spPr>
          <a:xfrm flipH="1">
            <a:off x="8541455" y="1445684"/>
            <a:ext cx="83256" cy="163688"/>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947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0314" y="61383"/>
            <a:ext cx="8229600" cy="857250"/>
          </a:xfrm>
        </p:spPr>
        <p:txBody>
          <a:bodyPr>
            <a:normAutofit/>
          </a:bodyPr>
          <a:lstStyle/>
          <a:p>
            <a:r>
              <a:rPr lang="en-US" sz="2700">
                <a:solidFill>
                  <a:srgbClr val="0078B6"/>
                </a:solidFill>
                <a:latin typeface="Open Sans" panose="020B0606030504020204" pitchFamily="34" charset="0"/>
                <a:ea typeface="Open Sans" panose="020B0606030504020204" pitchFamily="34" charset="0"/>
                <a:cs typeface="Open Sans" panose="020B0606030504020204" pitchFamily="34" charset="0"/>
              </a:rPr>
              <a:t>JUSTIS Program: </a:t>
            </a:r>
            <a:r>
              <a:rPr lang="en-US" sz="2700">
                <a:solidFill>
                  <a:srgbClr val="0078B6"/>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Performance Measures</a:t>
            </a:r>
          </a:p>
        </p:txBody>
      </p:sp>
      <p:sp>
        <p:nvSpPr>
          <p:cNvPr id="4" name="Slide Number Placeholder 3"/>
          <p:cNvSpPr>
            <a:spLocks noGrp="1"/>
          </p:cNvSpPr>
          <p:nvPr>
            <p:ph type="sldNum" sz="quarter" idx="12"/>
          </p:nvPr>
        </p:nvSpPr>
        <p:spPr/>
        <p:txBody>
          <a:bodyPr/>
          <a:lstStyle/>
          <a:p>
            <a:pPr defTabSz="914259">
              <a:buClrTx/>
            </a:pPr>
            <a:fld id="{FD0B4B7A-5BBA-4E51-9FDE-DC8BAA2CA8D1}" type="slidenum">
              <a:rPr lang="en-US" kern="1200">
                <a:solidFill>
                  <a:prstClr val="white"/>
                </a:solidFill>
              </a:rPr>
              <a:pPr defTabSz="914259">
                <a:buClrTx/>
              </a:pPr>
              <a:t>46</a:t>
            </a:fld>
            <a:endParaRPr lang="en-US" kern="1200">
              <a:solidFill>
                <a:prstClr val="white"/>
              </a:solidFill>
            </a:endParaRPr>
          </a:p>
        </p:txBody>
      </p:sp>
      <p:sp>
        <p:nvSpPr>
          <p:cNvPr id="8" name="TextBox 7">
            <a:extLst>
              <a:ext uri="{FF2B5EF4-FFF2-40B4-BE49-F238E27FC236}">
                <a16:creationId xmlns:a16="http://schemas.microsoft.com/office/drawing/2014/main" id="{0B3616DE-B0D4-41E8-9495-54E73925581F}"/>
              </a:ext>
            </a:extLst>
          </p:cNvPr>
          <p:cNvSpPr txBox="1"/>
          <p:nvPr/>
        </p:nvSpPr>
        <p:spPr>
          <a:xfrm>
            <a:off x="3200400" y="234315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129" fontAlgn="base">
              <a:spcBef>
                <a:spcPct val="0"/>
              </a:spcBef>
              <a:spcAft>
                <a:spcPct val="0"/>
              </a:spcAft>
              <a:buClrTx/>
            </a:pPr>
            <a:endParaRPr lang="en-US" sz="1800" kern="1200">
              <a:solidFill>
                <a:prstClr val="black"/>
              </a:solidFill>
              <a:latin typeface="Arial" charset="0"/>
              <a:ea typeface="ＭＳ Ｐゴシック" pitchFamily="34" charset="-128"/>
              <a:cs typeface="+mn-cs"/>
            </a:endParaRPr>
          </a:p>
        </p:txBody>
      </p:sp>
      <p:sp>
        <p:nvSpPr>
          <p:cNvPr id="11" name="TextBox 10">
            <a:extLst>
              <a:ext uri="{FF2B5EF4-FFF2-40B4-BE49-F238E27FC236}">
                <a16:creationId xmlns:a16="http://schemas.microsoft.com/office/drawing/2014/main" id="{CE7DE4B1-32CB-4D3F-BCFD-24D3A92A06E5}"/>
              </a:ext>
            </a:extLst>
          </p:cNvPr>
          <p:cNvSpPr txBox="1"/>
          <p:nvPr/>
        </p:nvSpPr>
        <p:spPr>
          <a:xfrm>
            <a:off x="457200" y="1085409"/>
            <a:ext cx="8229600" cy="3269421"/>
          </a:xfrm>
          <a:prstGeom prst="rect">
            <a:avLst/>
          </a:prstGeom>
          <a:noFill/>
        </p:spPr>
        <p:txBody>
          <a:bodyPr wrap="square" lIns="68580" tIns="34290" rIns="68580" bIns="34290" anchor="t">
            <a:spAutoFit/>
          </a:bodyPr>
          <a:lstStyle/>
          <a:p>
            <a:pPr defTabSz="685800">
              <a:spcAft>
                <a:spcPts val="600"/>
              </a:spcAft>
              <a:buClrTx/>
            </a:pPr>
            <a:r>
              <a:rPr lang="en-US" sz="1350" b="1" kern="1200">
                <a:solidFill>
                  <a:prstClr val="black"/>
                </a:solidFill>
                <a:latin typeface="Calibri"/>
                <a:ea typeface="Tahoma"/>
                <a:cs typeface="Tahoma"/>
              </a:rPr>
              <a:t>Completed FY23/24</a:t>
            </a:r>
            <a:r>
              <a:rPr lang="en-US" altLang="en-US" sz="1350" b="1" kern="1200">
                <a:solidFill>
                  <a:prstClr val="black"/>
                </a:solidFill>
                <a:latin typeface="Calibri"/>
                <a:ea typeface="Tahoma"/>
                <a:cs typeface="Tahoma"/>
              </a:rPr>
              <a:t>:</a:t>
            </a:r>
          </a:p>
          <a:p>
            <a:pPr marL="341948" indent="-341948" defTabSz="914259" fontAlgn="base">
              <a:spcBef>
                <a:spcPct val="20000"/>
              </a:spcBef>
              <a:spcAft>
                <a:spcPct val="0"/>
              </a:spcAft>
              <a:buClr>
                <a:srgbClr val="ED554E"/>
              </a:buClr>
              <a:buFont typeface="Tahoma" panose="020B0604030504040204" pitchFamily="34" charset="0"/>
              <a:buChar char="•"/>
            </a:pPr>
            <a:r>
              <a:rPr lang="en-US" sz="1350" kern="1200">
                <a:solidFill>
                  <a:prstClr val="black"/>
                </a:solidFill>
                <a:latin typeface="Calibri"/>
                <a:ea typeface="Tahoma"/>
                <a:cs typeface="Tahoma"/>
              </a:rPr>
              <a:t>Completed development of a JUSTIS hub that connects eight departmental case management systems and shares data across these systems. </a:t>
            </a:r>
          </a:p>
          <a:p>
            <a:pPr marL="341948" lvl="1" indent="-341948" defTabSz="914259" fontAlgn="base">
              <a:spcBef>
                <a:spcPct val="20000"/>
              </a:spcBef>
              <a:spcAft>
                <a:spcPct val="0"/>
              </a:spcAft>
              <a:buClr>
                <a:srgbClr val="ED554E"/>
              </a:buClr>
              <a:buFont typeface="Tahoma" panose="020B0604030504040204" pitchFamily="34" charset="0"/>
              <a:buChar char="•"/>
            </a:pPr>
            <a:r>
              <a:rPr lang="en-US" sz="1350" kern="1200">
                <a:solidFill>
                  <a:prstClr val="black"/>
                </a:solidFill>
                <a:latin typeface="Calibri"/>
                <a:ea typeface="Tahoma"/>
                <a:cs typeface="Tahoma"/>
              </a:rPr>
              <a:t>Completed the new JUSTIS / Courts system integration.</a:t>
            </a:r>
          </a:p>
          <a:p>
            <a:pPr marL="742474" lvl="1" indent="-285274" defTabSz="914259" fontAlgn="base">
              <a:spcBef>
                <a:spcPct val="20000"/>
              </a:spcBef>
              <a:spcAft>
                <a:spcPct val="0"/>
              </a:spcAft>
              <a:buClr>
                <a:srgbClr val="388ACE"/>
              </a:buClr>
              <a:buFont typeface="Arial" panose="020B0604020202020204" pitchFamily="34" charset="0"/>
              <a:buChar char="›"/>
            </a:pPr>
            <a:r>
              <a:rPr lang="en-US" sz="1388" kern="1200">
                <a:solidFill>
                  <a:prstClr val="black"/>
                </a:solidFill>
                <a:latin typeface="Calibri"/>
                <a:ea typeface="Tahoma"/>
                <a:cs typeface="Tahoma"/>
              </a:rPr>
              <a:t>Daily Average of 17,000 Messages Received From the Courts &amp; 2,000 Messages Sent to the Courts</a:t>
            </a:r>
          </a:p>
          <a:p>
            <a:pPr marL="341948" indent="-341948" defTabSz="914259" fontAlgn="base">
              <a:spcBef>
                <a:spcPct val="20000"/>
              </a:spcBef>
              <a:spcAft>
                <a:spcPct val="0"/>
              </a:spcAft>
              <a:buClr>
                <a:srgbClr val="ED554E"/>
              </a:buClr>
              <a:buFont typeface="Tahoma" panose="020B0604030504040204" pitchFamily="34" charset="0"/>
              <a:buChar char="•"/>
            </a:pPr>
            <a:r>
              <a:rPr lang="en-US" sz="1350" kern="1200">
                <a:solidFill>
                  <a:prstClr val="black"/>
                </a:solidFill>
                <a:latin typeface="Calibri"/>
                <a:ea typeface="Tahoma"/>
                <a:cs typeface="Tahoma"/>
              </a:rPr>
              <a:t>Business applications for querying the data Hub and producing alerts and notifications have been developed.</a:t>
            </a:r>
          </a:p>
          <a:p>
            <a:pPr marL="341948" indent="-341948" defTabSz="914259">
              <a:spcBef>
                <a:spcPct val="20000"/>
              </a:spcBef>
              <a:spcAft>
                <a:spcPct val="0"/>
              </a:spcAft>
              <a:buClr>
                <a:srgbClr val="ED554E"/>
              </a:buClr>
              <a:buFont typeface="Tahoma" panose="020B0604030504040204" pitchFamily="34" charset="0"/>
              <a:buChar char="•"/>
            </a:pPr>
            <a:r>
              <a:rPr lang="en-US" sz="1350" kern="1200">
                <a:solidFill>
                  <a:prstClr val="black"/>
                </a:solidFill>
                <a:latin typeface="Calibri"/>
                <a:ea typeface="Tahoma"/>
                <a:cs typeface="Tahoma"/>
              </a:rPr>
              <a:t>Submitted Workplans for Performance &amp; Strategy, Data &amp; Architecture, Systems &amp; Large Projects, Operations &amp; Maintenance</a:t>
            </a:r>
            <a:endParaRPr lang="en-US" sz="1350" kern="1200">
              <a:solidFill>
                <a:prstClr val="black"/>
              </a:solidFill>
              <a:latin typeface="Calibri"/>
              <a:ea typeface="+mn-ea"/>
              <a:cs typeface="+mn-cs"/>
            </a:endParaRPr>
          </a:p>
          <a:p>
            <a:pPr defTabSz="914259" fontAlgn="base">
              <a:spcBef>
                <a:spcPct val="20000"/>
              </a:spcBef>
              <a:spcAft>
                <a:spcPct val="0"/>
              </a:spcAft>
              <a:buClr>
                <a:srgbClr val="ED554E"/>
              </a:buClr>
            </a:pPr>
            <a:r>
              <a:rPr lang="en-US" sz="1350" b="1" kern="1200">
                <a:solidFill>
                  <a:prstClr val="black"/>
                </a:solidFill>
                <a:latin typeface="Calibri"/>
                <a:ea typeface="Tahoma"/>
                <a:cs typeface="Tahoma"/>
              </a:rPr>
              <a:t>Planned FY24/25</a:t>
            </a:r>
            <a:r>
              <a:rPr lang="en-US" altLang="en-US" sz="1350" b="1" kern="1200">
                <a:solidFill>
                  <a:prstClr val="black"/>
                </a:solidFill>
                <a:latin typeface="Calibri"/>
                <a:ea typeface="Tahoma"/>
                <a:cs typeface="Tahoma"/>
              </a:rPr>
              <a:t>:</a:t>
            </a:r>
            <a:endParaRPr lang="en-US" sz="1350" kern="1200">
              <a:solidFill>
                <a:prstClr val="black"/>
              </a:solidFill>
              <a:latin typeface="Calibri"/>
              <a:ea typeface="+mn-ea"/>
              <a:cs typeface="+mn-cs"/>
            </a:endParaRPr>
          </a:p>
          <a:p>
            <a:pPr marL="341948" indent="-341948" defTabSz="914259">
              <a:spcBef>
                <a:spcPct val="20000"/>
              </a:spcBef>
              <a:spcAft>
                <a:spcPct val="0"/>
              </a:spcAft>
              <a:buClr>
                <a:srgbClr val="ED554E"/>
              </a:buClr>
              <a:buFont typeface="Tahoma" panose="020B0604030504040204" pitchFamily="34" charset="0"/>
              <a:buChar char="•"/>
            </a:pPr>
            <a:r>
              <a:rPr lang="en-US" sz="1350" kern="1200">
                <a:latin typeface="Calibri"/>
                <a:ea typeface="+mn-ea"/>
                <a:cs typeface="Calibri"/>
              </a:rPr>
              <a:t>Build JUSTIS API to Integrate With New Systems at The Sheriff's Office and District Attorney's Office</a:t>
            </a:r>
          </a:p>
          <a:p>
            <a:pPr marL="341948" indent="-341948" defTabSz="914259">
              <a:spcBef>
                <a:spcPct val="20000"/>
              </a:spcBef>
              <a:spcAft>
                <a:spcPct val="0"/>
              </a:spcAft>
              <a:buClr>
                <a:srgbClr val="ED554E"/>
              </a:buClr>
              <a:buFont typeface="Tahoma" panose="020B0604030504040204" pitchFamily="34" charset="0"/>
              <a:buChar char="•"/>
            </a:pPr>
            <a:r>
              <a:rPr lang="en-US" sz="1350" kern="1200">
                <a:latin typeface="Calibri"/>
                <a:ea typeface="+mn-ea"/>
                <a:cs typeface="Calibri"/>
              </a:rPr>
              <a:t>Disaster Recovery on Azure - Proof of Concept</a:t>
            </a:r>
          </a:p>
          <a:p>
            <a:pPr marL="341948" indent="-341948" defTabSz="914259">
              <a:spcBef>
                <a:spcPct val="20000"/>
              </a:spcBef>
              <a:spcAft>
                <a:spcPct val="0"/>
              </a:spcAft>
              <a:buClr>
                <a:srgbClr val="ED554E"/>
              </a:buClr>
              <a:buFont typeface="Tahoma" panose="020B0604030504040204" pitchFamily="34" charset="0"/>
              <a:buChar char="•"/>
            </a:pPr>
            <a:r>
              <a:rPr lang="en-US" sz="1350" kern="1200">
                <a:latin typeface="Calibri"/>
                <a:ea typeface="+mn-ea"/>
                <a:cs typeface="Calibri"/>
              </a:rPr>
              <a:t>Database Migration from CMS14 to Data Lake, allowing JUSTIS to support additional data and features</a:t>
            </a:r>
          </a:p>
          <a:p>
            <a:pPr marL="341948" indent="-341948" defTabSz="914259">
              <a:spcBef>
                <a:spcPct val="20000"/>
              </a:spcBef>
              <a:spcAft>
                <a:spcPct val="0"/>
              </a:spcAft>
              <a:buClr>
                <a:srgbClr val="ED554E"/>
              </a:buClr>
              <a:buFont typeface="Tahoma" panose="020B0604030504040204" pitchFamily="34" charset="0"/>
              <a:buChar char="•"/>
            </a:pPr>
            <a:r>
              <a:rPr lang="en-US" sz="1350" kern="1200">
                <a:latin typeface="Calibri"/>
                <a:ea typeface="+mn-ea"/>
                <a:cs typeface="Calibri"/>
              </a:rPr>
              <a:t>Convert old Oracle SOA Suite to Python</a:t>
            </a:r>
          </a:p>
        </p:txBody>
      </p:sp>
      <p:pic>
        <p:nvPicPr>
          <p:cNvPr id="3" name="Picture 2" descr="Justice in Lockdown: new methods based on human rights could be model for  future - News 2020">
            <a:extLst>
              <a:ext uri="{FF2B5EF4-FFF2-40B4-BE49-F238E27FC236}">
                <a16:creationId xmlns:a16="http://schemas.microsoft.com/office/drawing/2014/main" id="{A1D5D57D-6502-3958-5FFE-A82E052F7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327" y="102393"/>
            <a:ext cx="1863777" cy="104371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523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703"/>
            <a:ext cx="8229600" cy="857250"/>
          </a:xfrm>
        </p:spPr>
        <p:txBody>
          <a:bodyPr>
            <a:normAutofit/>
          </a:bodyPr>
          <a:lstStyle/>
          <a:p>
            <a:r>
              <a:rPr lang="en-US" sz="2550">
                <a:solidFill>
                  <a:srgbClr val="0078B6"/>
                </a:solidFill>
                <a:latin typeface="Open Sans" panose="020B0606030504020204" pitchFamily="34" charset="0"/>
                <a:ea typeface="Open Sans" panose="020B0606030504020204" pitchFamily="34" charset="0"/>
                <a:cs typeface="Open Sans" panose="020B0606030504020204" pitchFamily="34" charset="0"/>
              </a:rPr>
              <a:t>JUSTIS Program: </a:t>
            </a:r>
            <a:r>
              <a:rPr lang="en-US" sz="2550">
                <a:solidFill>
                  <a:srgbClr val="0078B6"/>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Business Benefits &amp; Impact</a:t>
            </a:r>
          </a:p>
        </p:txBody>
      </p:sp>
      <p:sp>
        <p:nvSpPr>
          <p:cNvPr id="3" name="Slide Number Placeholder 2">
            <a:extLst>
              <a:ext uri="{FF2B5EF4-FFF2-40B4-BE49-F238E27FC236}">
                <a16:creationId xmlns:a16="http://schemas.microsoft.com/office/drawing/2014/main" id="{A6648786-8AD3-4F6D-AC33-CA91228AD34E}"/>
              </a:ext>
            </a:extLst>
          </p:cNvPr>
          <p:cNvSpPr>
            <a:spLocks noGrp="1"/>
          </p:cNvSpPr>
          <p:nvPr>
            <p:ph type="sldNum" sz="quarter" idx="12"/>
          </p:nvPr>
        </p:nvSpPr>
        <p:spPr>
          <a:xfrm>
            <a:off x="6956258" y="4749216"/>
            <a:ext cx="2133600" cy="273844"/>
          </a:xfrm>
        </p:spPr>
        <p:txBody>
          <a:bodyPr/>
          <a:lstStyle/>
          <a:p>
            <a:pPr defTabSz="914259">
              <a:buClrTx/>
              <a:defRPr/>
            </a:pPr>
            <a:fld id="{FD0B4B7A-5BBA-4E51-9FDE-DC8BAA2CA8D1}" type="slidenum">
              <a:rPr lang="en-US" kern="1200">
                <a:solidFill>
                  <a:prstClr val="white"/>
                </a:solidFill>
              </a:rPr>
              <a:pPr defTabSz="914259">
                <a:buClrTx/>
                <a:defRPr/>
              </a:pPr>
              <a:t>47</a:t>
            </a:fld>
            <a:endParaRPr lang="en-US" kern="1200">
              <a:solidFill>
                <a:prstClr val="white"/>
              </a:solidFill>
            </a:endParaRPr>
          </a:p>
        </p:txBody>
      </p:sp>
      <p:sp>
        <p:nvSpPr>
          <p:cNvPr id="8" name="TextBox 7">
            <a:extLst>
              <a:ext uri="{FF2B5EF4-FFF2-40B4-BE49-F238E27FC236}">
                <a16:creationId xmlns:a16="http://schemas.microsoft.com/office/drawing/2014/main" id="{9AFAE40D-6301-4523-9A3A-6FCE4761C378}"/>
              </a:ext>
            </a:extLst>
          </p:cNvPr>
          <p:cNvSpPr txBox="1"/>
          <p:nvPr/>
        </p:nvSpPr>
        <p:spPr>
          <a:xfrm>
            <a:off x="457201" y="1123915"/>
            <a:ext cx="7965488" cy="2946961"/>
          </a:xfrm>
          <a:prstGeom prst="rect">
            <a:avLst/>
          </a:prstGeom>
          <a:noFill/>
        </p:spPr>
        <p:txBody>
          <a:bodyPr wrap="square" lIns="68580" tIns="34290" rIns="68580" bIns="34290" anchor="t">
            <a:spAutoFit/>
          </a:bodyPr>
          <a:lstStyle/>
          <a:p>
            <a:pPr marL="342424" indent="-342424" defTabSz="914259" fontAlgn="base">
              <a:spcAft>
                <a:spcPts val="450"/>
              </a:spcAft>
              <a:buClr>
                <a:srgbClr val="ED554E"/>
              </a:buClr>
              <a:buFont typeface="Tahoma" panose="020B0604030504040204" pitchFamily="34" charset="0"/>
              <a:buChar char="•"/>
            </a:pPr>
            <a:r>
              <a:rPr lang="en-US" sz="1800" kern="1200">
                <a:solidFill>
                  <a:prstClr val="black"/>
                </a:solidFill>
                <a:latin typeface="Calibri"/>
                <a:ea typeface="Tahoma"/>
                <a:cs typeface="Tahoma"/>
              </a:rPr>
              <a:t>Business Benefits:</a:t>
            </a:r>
            <a:endParaRPr lang="en-US" sz="1350" kern="1200">
              <a:solidFill>
                <a:prstClr val="black"/>
              </a:solidFill>
              <a:latin typeface="Calibri"/>
              <a:ea typeface="Tahoma"/>
              <a:cs typeface="Tahoma"/>
            </a:endParaRPr>
          </a:p>
          <a:p>
            <a:pPr marL="742474" lvl="1" indent="-285274" defTabSz="914259" fontAlgn="base">
              <a:spcAft>
                <a:spcPts val="450"/>
              </a:spcAft>
              <a:buClr>
                <a:srgbClr val="388ACE"/>
              </a:buClr>
              <a:buFont typeface="Arial" panose="020B0604020202020204" pitchFamily="34" charset="0"/>
              <a:buChar char="›"/>
            </a:pPr>
            <a:r>
              <a:rPr lang="en-US" sz="1800" b="1" kern="1200">
                <a:solidFill>
                  <a:prstClr val="black"/>
                </a:solidFill>
                <a:latin typeface="Calibri"/>
                <a:ea typeface="Tahoma"/>
                <a:cs typeface="Tahoma"/>
              </a:rPr>
              <a:t>Reducing Technical Debt</a:t>
            </a:r>
            <a:r>
              <a:rPr lang="en-US" sz="1800" kern="1200">
                <a:solidFill>
                  <a:prstClr val="black"/>
                </a:solidFill>
                <a:latin typeface="Calibri"/>
                <a:ea typeface="Tahoma"/>
                <a:cs typeface="Tahoma"/>
              </a:rPr>
              <a:t>: Focusing on technical goals which will allow us to retire legacy software &amp; hardware that is costly to maintain. Goal is to reduce operating costs long-term</a:t>
            </a:r>
          </a:p>
          <a:p>
            <a:pPr marL="742474" lvl="1" indent="-285274" defTabSz="914259" fontAlgn="base">
              <a:spcAft>
                <a:spcPts val="450"/>
              </a:spcAft>
              <a:buClr>
                <a:srgbClr val="388ACE"/>
              </a:buClr>
              <a:buFont typeface="Arial" panose="020B0604020202020204" pitchFamily="34" charset="0"/>
              <a:buChar char="›"/>
            </a:pPr>
            <a:r>
              <a:rPr lang="en-US" sz="1800" b="1" kern="1200">
                <a:solidFill>
                  <a:prstClr val="black"/>
                </a:solidFill>
                <a:latin typeface="Calibri"/>
                <a:ea typeface="Tahoma"/>
                <a:cs typeface="Tahoma"/>
              </a:rPr>
              <a:t>Governance</a:t>
            </a:r>
            <a:r>
              <a:rPr lang="en-US" sz="1800" kern="1200">
                <a:solidFill>
                  <a:prstClr val="black"/>
                </a:solidFill>
                <a:latin typeface="Calibri"/>
                <a:ea typeface="Tahoma"/>
                <a:cs typeface="Tahoma"/>
              </a:rPr>
              <a:t>: Continue maturing JUSTIS governance initiatives</a:t>
            </a:r>
          </a:p>
          <a:p>
            <a:pPr marL="742474" lvl="1" indent="-285274" defTabSz="914259" fontAlgn="base">
              <a:spcAft>
                <a:spcPts val="450"/>
              </a:spcAft>
              <a:buClr>
                <a:srgbClr val="388ACE"/>
              </a:buClr>
              <a:buFont typeface="Arial" panose="020B0604020202020204" pitchFamily="34" charset="0"/>
              <a:buChar char="›"/>
            </a:pPr>
            <a:r>
              <a:rPr lang="en-US" sz="1800" kern="1200">
                <a:solidFill>
                  <a:prstClr val="black"/>
                </a:solidFill>
                <a:latin typeface="Calibri"/>
                <a:ea typeface="Tahoma"/>
                <a:cs typeface="Tahoma"/>
              </a:rPr>
              <a:t>Data in the format that each agency needs</a:t>
            </a:r>
          </a:p>
          <a:p>
            <a:pPr marL="742474" lvl="1" indent="-285274" defTabSz="914259" fontAlgn="base">
              <a:spcAft>
                <a:spcPts val="450"/>
              </a:spcAft>
              <a:buClr>
                <a:srgbClr val="388ACE"/>
              </a:buClr>
              <a:buFont typeface="Arial" panose="020B0604020202020204" pitchFamily="34" charset="0"/>
              <a:buChar char="›"/>
            </a:pPr>
            <a:r>
              <a:rPr lang="en-US" sz="1800" b="1" kern="1200">
                <a:solidFill>
                  <a:prstClr val="black"/>
                </a:solidFill>
                <a:latin typeface="Calibri"/>
                <a:ea typeface="Tahoma"/>
                <a:cs typeface="Tahoma"/>
              </a:rPr>
              <a:t>Easy to maintain</a:t>
            </a:r>
            <a:r>
              <a:rPr lang="en-US" sz="1800" kern="1200">
                <a:solidFill>
                  <a:prstClr val="black"/>
                </a:solidFill>
                <a:latin typeface="Calibri"/>
                <a:ea typeface="Tahoma"/>
                <a:cs typeface="Tahoma"/>
              </a:rPr>
              <a:t>, Less points of failures</a:t>
            </a:r>
          </a:p>
          <a:p>
            <a:pPr marL="342424" lvl="1" indent="-342424" defTabSz="914259" fontAlgn="base">
              <a:spcAft>
                <a:spcPts val="450"/>
              </a:spcAft>
              <a:buClr>
                <a:srgbClr val="ED554E"/>
              </a:buClr>
              <a:buFont typeface="Tahoma" panose="020B0604030504040204" pitchFamily="34" charset="0"/>
              <a:buChar char="•"/>
            </a:pPr>
            <a:r>
              <a:rPr lang="en-US" sz="1800" kern="1200">
                <a:solidFill>
                  <a:prstClr val="black"/>
                </a:solidFill>
                <a:latin typeface="Calibri"/>
                <a:ea typeface="Tahoma" panose="020B0604030504040204" pitchFamily="34" charset="0"/>
                <a:cs typeface="Tahoma" panose="020B0604030504040204" pitchFamily="34" charset="0"/>
              </a:rPr>
              <a:t>Major Stakeholders: Public Safety &amp; Criminal Justice</a:t>
            </a:r>
          </a:p>
          <a:p>
            <a:pPr marL="342424" lvl="1" indent="-342424" defTabSz="914259" fontAlgn="base">
              <a:spcAft>
                <a:spcPts val="450"/>
              </a:spcAft>
              <a:buClr>
                <a:srgbClr val="ED554E"/>
              </a:buClr>
              <a:buFont typeface="Tahoma" panose="020B0604030504040204" pitchFamily="34" charset="0"/>
              <a:buChar char="•"/>
            </a:pPr>
            <a:r>
              <a:rPr lang="en-US" sz="1800" kern="1200">
                <a:solidFill>
                  <a:prstClr val="black"/>
                </a:solidFill>
                <a:latin typeface="Calibri"/>
                <a:ea typeface="Tahoma" panose="020B0604030504040204" pitchFamily="34" charset="0"/>
                <a:cs typeface="Tahoma" panose="020B0604030504040204" pitchFamily="34" charset="0"/>
              </a:rPr>
              <a:t>Primary Users: Public Safety &amp; Criminal Justice</a:t>
            </a:r>
          </a:p>
        </p:txBody>
      </p:sp>
      <p:pic>
        <p:nvPicPr>
          <p:cNvPr id="63490" name="Picture 2" descr="Justice in Lockdown: new methods based on human rights could be model for  future - News 2020">
            <a:extLst>
              <a:ext uri="{FF2B5EF4-FFF2-40B4-BE49-F238E27FC236}">
                <a16:creationId xmlns:a16="http://schemas.microsoft.com/office/drawing/2014/main" id="{3853495E-6F05-41DA-8102-3A4FA6FB4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683" y="121589"/>
            <a:ext cx="1863777" cy="104371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599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93"/>
            <a:ext cx="8229600" cy="857250"/>
          </a:xfrm>
        </p:spPr>
        <p:txBody>
          <a:bodyPr>
            <a:normAutofit/>
          </a:bodyPr>
          <a:lstStyle/>
          <a:p>
            <a:r>
              <a:rPr lang="en-US" sz="2700">
                <a:solidFill>
                  <a:srgbClr val="0078B6"/>
                </a:solidFill>
                <a:latin typeface="Open Sans" panose="020B0606030504020204" pitchFamily="34" charset="0"/>
                <a:ea typeface="Open Sans" panose="020B0606030504020204" pitchFamily="34" charset="0"/>
                <a:cs typeface="Open Sans" panose="020B0606030504020204" pitchFamily="34" charset="0"/>
              </a:rPr>
              <a:t>JUSTIS Program: </a:t>
            </a:r>
            <a:r>
              <a:rPr lang="en-US" sz="2700">
                <a:solidFill>
                  <a:srgbClr val="0078B6"/>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Funding Request</a:t>
            </a:r>
          </a:p>
        </p:txBody>
      </p:sp>
      <p:sp>
        <p:nvSpPr>
          <p:cNvPr id="7" name="Slide Number Placeholder 6"/>
          <p:cNvSpPr>
            <a:spLocks noGrp="1"/>
          </p:cNvSpPr>
          <p:nvPr>
            <p:ph type="sldNum" sz="quarter" idx="12"/>
          </p:nvPr>
        </p:nvSpPr>
        <p:spPr/>
        <p:txBody>
          <a:bodyPr/>
          <a:lstStyle/>
          <a:p>
            <a:pPr defTabSz="457129" fontAlgn="base">
              <a:spcBef>
                <a:spcPct val="0"/>
              </a:spcBef>
              <a:spcAft>
                <a:spcPct val="0"/>
              </a:spcAft>
              <a:buClrTx/>
            </a:pPr>
            <a:fld id="{FD0B4B7A-5BBA-4E51-9FDE-DC8BAA2CA8D1}" type="slidenum">
              <a:rPr lang="en-US" kern="1200">
                <a:solidFill>
                  <a:prstClr val="white"/>
                </a:solidFill>
              </a:rPr>
              <a:pPr defTabSz="457129" fontAlgn="base">
                <a:spcBef>
                  <a:spcPct val="0"/>
                </a:spcBef>
                <a:spcAft>
                  <a:spcPct val="0"/>
                </a:spcAft>
                <a:buClrTx/>
              </a:pPr>
              <a:t>48</a:t>
            </a:fld>
            <a:endParaRPr lang="en-US" kern="1200">
              <a:solidFill>
                <a:prstClr val="white"/>
              </a:solidFill>
            </a:endParaRPr>
          </a:p>
        </p:txBody>
      </p:sp>
      <p:pic>
        <p:nvPicPr>
          <p:cNvPr id="9" name="Picture 2" descr="Justice in Lockdown: new methods based on human rights could be model for  future - News 2020">
            <a:extLst>
              <a:ext uri="{FF2B5EF4-FFF2-40B4-BE49-F238E27FC236}">
                <a16:creationId xmlns:a16="http://schemas.microsoft.com/office/drawing/2014/main" id="{02694ADD-7670-4597-4639-D532D0E8B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327" y="102393"/>
            <a:ext cx="1863777" cy="104371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0AAEC3AE-3331-3965-EED4-EDDF9DBFABD1}"/>
              </a:ext>
            </a:extLst>
          </p:cNvPr>
          <p:cNvGraphicFramePr>
            <a:graphicFrameLocks noGrp="1"/>
          </p:cNvGraphicFramePr>
          <p:nvPr/>
        </p:nvGraphicFramePr>
        <p:xfrm>
          <a:off x="1505203" y="2569264"/>
          <a:ext cx="5792505" cy="1969158"/>
        </p:xfrm>
        <a:graphic>
          <a:graphicData uri="http://schemas.openxmlformats.org/drawingml/2006/table">
            <a:tbl>
              <a:tblPr firstRow="1" firstCol="1" bandRow="1"/>
              <a:tblGrid>
                <a:gridCol w="3660763">
                  <a:extLst>
                    <a:ext uri="{9D8B030D-6E8A-4147-A177-3AD203B41FA5}">
                      <a16:colId xmlns:a16="http://schemas.microsoft.com/office/drawing/2014/main" val="1594564552"/>
                    </a:ext>
                  </a:extLst>
                </a:gridCol>
                <a:gridCol w="1131676">
                  <a:extLst>
                    <a:ext uri="{9D8B030D-6E8A-4147-A177-3AD203B41FA5}">
                      <a16:colId xmlns:a16="http://schemas.microsoft.com/office/drawing/2014/main" val="623307786"/>
                    </a:ext>
                  </a:extLst>
                </a:gridCol>
                <a:gridCol w="1000066">
                  <a:extLst>
                    <a:ext uri="{9D8B030D-6E8A-4147-A177-3AD203B41FA5}">
                      <a16:colId xmlns:a16="http://schemas.microsoft.com/office/drawing/2014/main" val="4102186168"/>
                    </a:ext>
                  </a:extLst>
                </a:gridCol>
              </a:tblGrid>
              <a:tr h="136529">
                <a:tc>
                  <a:txBody>
                    <a:bodyPr/>
                    <a:lstStyle/>
                    <a:p>
                      <a:pPr marL="0" marR="0" algn="ctr">
                        <a:lnSpc>
                          <a:spcPct val="107000"/>
                        </a:lnSpc>
                        <a:spcBef>
                          <a:spcPts val="0"/>
                        </a:spcBef>
                        <a:spcAft>
                          <a:spcPts val="0"/>
                        </a:spcAft>
                      </a:pPr>
                      <a:r>
                        <a:rPr lang="en-US" sz="800" b="1">
                          <a:solidFill>
                            <a:srgbClr val="212529"/>
                          </a:solidFill>
                          <a:effectLst/>
                          <a:latin typeface="Calibri"/>
                          <a:ea typeface="Times New Roman" panose="02020603050405020304" pitchFamily="18" charset="0"/>
                          <a:cs typeface="Calibri"/>
                        </a:rPr>
                        <a:t>Breakdown of Funding Ask:</a:t>
                      </a:r>
                      <a:endParaRPr lang="en-US" sz="800">
                        <a:solidFill>
                          <a:srgbClr val="000000"/>
                        </a:solidFill>
                        <a:effectLst/>
                        <a:latin typeface="Calibri"/>
                        <a:ea typeface="Yu Mincho" panose="02020400000000000000" pitchFamily="18" charset="-128"/>
                        <a:cs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solidFill>
                            <a:srgbClr val="212529"/>
                          </a:solidFill>
                          <a:effectLst/>
                          <a:latin typeface="Calibri"/>
                          <a:ea typeface="Times New Roman" panose="02020603050405020304" pitchFamily="18" charset="0"/>
                          <a:cs typeface="Calibri"/>
                        </a:rPr>
                        <a:t>FY2024-25</a:t>
                      </a:r>
                      <a:endParaRPr lang="en-US" sz="800">
                        <a:solidFill>
                          <a:srgbClr val="000000"/>
                        </a:solidFill>
                        <a:effectLst/>
                        <a:latin typeface="Calibri"/>
                        <a:ea typeface="Yu Mincho" panose="02020400000000000000" pitchFamily="18" charset="-128"/>
                        <a:cs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solidFill>
                            <a:srgbClr val="212529"/>
                          </a:solidFill>
                          <a:effectLst/>
                          <a:latin typeface="Calibri"/>
                          <a:ea typeface="Times New Roman" panose="02020603050405020304" pitchFamily="18" charset="0"/>
                          <a:cs typeface="Calibri"/>
                        </a:rPr>
                        <a:t>FY2025-26</a:t>
                      </a:r>
                      <a:endParaRPr lang="en-US" sz="800">
                        <a:solidFill>
                          <a:srgbClr val="000000"/>
                        </a:solidFill>
                        <a:effectLst/>
                        <a:latin typeface="Calibri"/>
                        <a:ea typeface="Yu Mincho" panose="02020400000000000000" pitchFamily="18" charset="-128"/>
                        <a:cs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307197"/>
                  </a:ext>
                </a:extLst>
              </a:tr>
              <a:tr h="136529">
                <a:tc>
                  <a:txBody>
                    <a:bodyPr/>
                    <a:lstStyle/>
                    <a:p>
                      <a:pPr marL="0" marR="0">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Data Center of Excellence:</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671916"/>
                  </a:ext>
                </a:extLst>
              </a:tr>
              <a:tr h="136529">
                <a:tc>
                  <a:txBody>
                    <a:bodyPr/>
                    <a:lstStyle/>
                    <a:p>
                      <a:pPr marL="0" marR="0">
                        <a:lnSpc>
                          <a:spcPct val="107000"/>
                        </a:lnSpc>
                        <a:spcBef>
                          <a:spcPts val="0"/>
                        </a:spcBef>
                        <a:spcAft>
                          <a:spcPts val="0"/>
                        </a:spcAft>
                      </a:pPr>
                      <a:r>
                        <a:rPr lang="en-US" sz="800">
                          <a:solidFill>
                            <a:schemeClr val="tx1"/>
                          </a:solidFill>
                          <a:effectLst/>
                          <a:latin typeface="Calibri"/>
                          <a:ea typeface="Montserrat" panose="00000500000000000000" pitchFamily="2" charset="0"/>
                          <a:cs typeface="Calibri"/>
                        </a:rPr>
                        <a:t>	Business Analyst Contractor (1)</a:t>
                      </a:r>
                      <a:endParaRPr lang="en-US" sz="800">
                        <a:solidFill>
                          <a:schemeClr val="tx1"/>
                        </a:solidFill>
                        <a:effectLst/>
                        <a:latin typeface="Calibri"/>
                        <a:ea typeface="Yu Mincho"/>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chemeClr val="tx1"/>
                          </a:solidFill>
                          <a:effectLst/>
                          <a:latin typeface="Calibri"/>
                          <a:ea typeface="Yu Mincho"/>
                          <a:cs typeface="Calibri"/>
                        </a:rPr>
                        <a:t>$230,000</a:t>
                      </a:r>
                      <a:endParaRPr lang="en-US" sz="800">
                        <a:solidFill>
                          <a:schemeClr val="tx1"/>
                        </a:solidFill>
                        <a:effectLst/>
                        <a:latin typeface="Calibri"/>
                        <a:ea typeface="Yu Mincho"/>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a:ea typeface="Yu Mincho"/>
                          <a:cs typeface="Calibri"/>
                        </a:rPr>
                        <a:t>$230,000</a:t>
                      </a:r>
                      <a:endParaRPr lang="en-US" sz="800">
                        <a:solidFill>
                          <a:srgbClr val="000000"/>
                        </a:solidFill>
                        <a:effectLst/>
                        <a:latin typeface="Calibri" panose="020F0502020204030204" pitchFamily="34" charset="0"/>
                        <a:ea typeface="Yu Mincho"/>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073029"/>
                  </a:ext>
                </a:extLst>
              </a:tr>
              <a:tr h="136529">
                <a:tc>
                  <a:txBody>
                    <a:bodyPr/>
                    <a:lstStyle/>
                    <a:p>
                      <a:pPr marL="0" marR="0">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	Lead Business Data Coordinator 1054-O</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$250,000</a:t>
                      </a:r>
                      <a:endParaRPr lang="en-US" sz="80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$250,000</a:t>
                      </a:r>
                      <a:endParaRPr lang="en-US" sz="80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283233"/>
                  </a:ext>
                </a:extLst>
              </a:tr>
              <a:tr h="199737">
                <a:tc>
                  <a:txBody>
                    <a:bodyPr/>
                    <a:lstStyle/>
                    <a:p>
                      <a:pPr marL="0" marR="0">
                        <a:lnSpc>
                          <a:spcPct val="107000"/>
                        </a:lnSpc>
                        <a:spcBef>
                          <a:spcPts val="0"/>
                        </a:spcBef>
                        <a:spcAft>
                          <a:spcPts val="0"/>
                        </a:spcAft>
                      </a:pPr>
                      <a:r>
                        <a:rPr lang="en-US" sz="800">
                          <a:solidFill>
                            <a:schemeClr val="tx1"/>
                          </a:solidFill>
                          <a:effectLst/>
                          <a:latin typeface="Calibri"/>
                          <a:ea typeface="Montserrat" panose="00000500000000000000" pitchFamily="2" charset="0"/>
                          <a:cs typeface="Calibri"/>
                        </a:rPr>
                        <a:t>	Project Manager 5502-T</a:t>
                      </a:r>
                      <a:endParaRPr lang="en-US" sz="800">
                        <a:solidFill>
                          <a:schemeClr val="tx1"/>
                        </a:solidFill>
                        <a:effectLst/>
                        <a:latin typeface="Calibri"/>
                        <a:ea typeface="Yu Mincho"/>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chemeClr val="tx1"/>
                          </a:solidFill>
                          <a:effectLst/>
                          <a:latin typeface="Calibri"/>
                          <a:ea typeface="Montserrat" panose="00000500000000000000" pitchFamily="2" charset="0"/>
                          <a:cs typeface="Calibri"/>
                        </a:rPr>
                        <a:t>$257,000</a:t>
                      </a:r>
                      <a:endParaRPr lang="en-US" sz="800">
                        <a:solidFill>
                          <a:schemeClr val="tx1"/>
                        </a:solidFill>
                        <a:effectLst/>
                        <a:latin typeface="Calibri"/>
                        <a:ea typeface="Yu Mincho"/>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a:ea typeface="Yu Mincho" panose="02020400000000000000" pitchFamily="18" charset="-128"/>
                          <a:cs typeface="Calibri"/>
                        </a:rPr>
                        <a:t>$257,000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973006"/>
                  </a:ext>
                </a:extLst>
              </a:tr>
              <a:tr h="136529">
                <a:tc>
                  <a:txBody>
                    <a:bodyPr/>
                    <a:lstStyle/>
                    <a:p>
                      <a:pPr marL="0" marR="0">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	Data Lake/Data Warehouse subscription/licensing</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$50,000</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$75,000</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559082"/>
                  </a:ext>
                </a:extLst>
              </a:tr>
              <a:tr h="136529">
                <a:tc>
                  <a:txBody>
                    <a:bodyPr/>
                    <a:lstStyle/>
                    <a:p>
                      <a:pPr marL="0" marR="0">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	Data Catalog</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$30,000</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$50,000</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698093"/>
                  </a:ext>
                </a:extLst>
              </a:tr>
              <a:tr h="136529">
                <a:tc>
                  <a:txBody>
                    <a:bodyPr/>
                    <a:lstStyle/>
                    <a:p>
                      <a:pPr marL="0" marR="0">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JUSTIS Hub Enhancements:</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40879"/>
                  </a:ext>
                </a:extLst>
              </a:tr>
              <a:tr h="136529">
                <a:tc>
                  <a:txBody>
                    <a:bodyPr/>
                    <a:lstStyle/>
                    <a:p>
                      <a:pPr marL="0" marR="0">
                        <a:lnSpc>
                          <a:spcPct val="107000"/>
                        </a:lnSpc>
                        <a:spcBef>
                          <a:spcPts val="0"/>
                        </a:spcBef>
                        <a:spcAft>
                          <a:spcPts val="0"/>
                        </a:spcAft>
                      </a:pPr>
                      <a:r>
                        <a:rPr lang="en-US" sz="800">
                          <a:solidFill>
                            <a:schemeClr val="tx1"/>
                          </a:solidFill>
                          <a:effectLst/>
                          <a:latin typeface="Calibri"/>
                          <a:ea typeface="Montserrat" panose="00000500000000000000" pitchFamily="2" charset="0"/>
                          <a:cs typeface="Calibri"/>
                        </a:rPr>
                        <a:t>	APEX Developer / API Developer (Contractor)</a:t>
                      </a:r>
                      <a:endParaRPr lang="en-US" sz="800">
                        <a:solidFill>
                          <a:schemeClr val="tx1"/>
                        </a:solidFill>
                        <a:effectLst/>
                        <a:latin typeface="Calibri"/>
                        <a:ea typeface="Yu Mincho"/>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chemeClr val="tx1"/>
                          </a:solidFill>
                          <a:effectLst/>
                          <a:latin typeface="Calibri"/>
                          <a:ea typeface="Montserrat" panose="00000500000000000000" pitchFamily="2" charset="0"/>
                          <a:cs typeface="Calibri"/>
                        </a:rPr>
                        <a:t>$220,000</a:t>
                      </a:r>
                      <a:endParaRPr lang="en-US" sz="800">
                        <a:solidFill>
                          <a:schemeClr val="tx1"/>
                        </a:solidFill>
                        <a:effectLst/>
                        <a:latin typeface="Calibri"/>
                        <a:ea typeface="Yu Mincho"/>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$220,000</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940569"/>
                  </a:ext>
                </a:extLst>
              </a:tr>
              <a:tr h="137109">
                <a:tc>
                  <a:txBody>
                    <a:bodyPr/>
                    <a:lstStyle/>
                    <a:p>
                      <a:pPr marL="0" marR="0">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	Oracle Licenses</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rtl="0" eaLnBrk="1" fontAlgn="auto" latinLnBrk="0" hangingPunct="1">
                        <a:lnSpc>
                          <a:spcPct val="107000"/>
                        </a:lnSpc>
                        <a:spcBef>
                          <a:spcPts val="0"/>
                        </a:spcBef>
                        <a:spcAft>
                          <a:spcPts val="0"/>
                        </a:spcAft>
                        <a:buClrTx/>
                        <a:buSzTx/>
                        <a:buFontTx/>
                        <a:buNone/>
                      </a:pPr>
                      <a:r>
                        <a:rPr lang="en-US" sz="800">
                          <a:solidFill>
                            <a:srgbClr val="000000"/>
                          </a:solidFill>
                          <a:effectLst/>
                          <a:latin typeface="Calibri"/>
                          <a:ea typeface="Montserrat" panose="00000500000000000000" pitchFamily="2" charset="0"/>
                          <a:cs typeface="Calibri"/>
                        </a:rPr>
                        <a:t>$400,000 </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$400,000</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742098"/>
                  </a:ext>
                </a:extLst>
              </a:tr>
              <a:tr h="136529">
                <a:tc>
                  <a:txBody>
                    <a:bodyPr/>
                    <a:lstStyle/>
                    <a:p>
                      <a:pPr marL="0" marR="0">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	Python Developer TEX</a:t>
                      </a:r>
                      <a:r>
                        <a:rPr lang="en-US" sz="800">
                          <a:solidFill>
                            <a:srgbClr val="000000"/>
                          </a:solidFill>
                          <a:effectLst/>
                          <a:latin typeface="+mn-lt"/>
                          <a:ea typeface="Montserrat" panose="00000500000000000000" pitchFamily="2" charset="0"/>
                          <a:cs typeface="Calibri"/>
                        </a:rPr>
                        <a:t> 1063-T01</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1219012" rtl="0" eaLnBrk="1" fontAlgn="auto" latinLnBrk="0" hangingPunct="1">
                        <a:lnSpc>
                          <a:spcPct val="107000"/>
                        </a:lnSpc>
                        <a:spcBef>
                          <a:spcPts val="0"/>
                        </a:spcBef>
                        <a:spcAft>
                          <a:spcPts val="0"/>
                        </a:spcAft>
                        <a:buClrTx/>
                        <a:buSzTx/>
                        <a:buFontTx/>
                        <a:buNone/>
                        <a:tabLst/>
                        <a:defRPr/>
                      </a:pPr>
                      <a:r>
                        <a:rPr lang="en-US" sz="800">
                          <a:solidFill>
                            <a:srgbClr val="000000"/>
                          </a:solidFill>
                          <a:effectLst/>
                          <a:latin typeface="Calibri"/>
                          <a:ea typeface="Montserrat" panose="00000500000000000000" pitchFamily="2" charset="0"/>
                          <a:cs typeface="Calibri"/>
                        </a:rPr>
                        <a:t>$200,000</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$220,000</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881327"/>
                  </a:ext>
                </a:extLst>
              </a:tr>
              <a:tr h="136529">
                <a:tc>
                  <a:txBody>
                    <a:bodyPr/>
                    <a:lstStyle/>
                    <a:p>
                      <a:pPr marL="0" marR="0">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	Test Agency DR recovery</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Existing Staff</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Existing Staff</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793874"/>
                  </a:ext>
                </a:extLst>
              </a:tr>
              <a:tr h="136529">
                <a:tc>
                  <a:txBody>
                    <a:bodyPr/>
                    <a:lstStyle/>
                    <a:p>
                      <a:pPr marL="0" marR="0">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	Engineer cloud back-up environment</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Existing Staff</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a:ea typeface="Montserrat" panose="00000500000000000000" pitchFamily="2" charset="0"/>
                          <a:cs typeface="Calibri"/>
                        </a:rPr>
                        <a:t>Existing Staff</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764890"/>
                  </a:ext>
                </a:extLst>
              </a:tr>
              <a:tr h="130493">
                <a:tc>
                  <a:txBody>
                    <a:bodyPr/>
                    <a:lstStyle/>
                    <a:p>
                      <a:pPr marL="0" marR="0">
                        <a:lnSpc>
                          <a:spcPct val="107000"/>
                        </a:lnSpc>
                        <a:spcBef>
                          <a:spcPts val="0"/>
                        </a:spcBef>
                        <a:spcAft>
                          <a:spcPts val="0"/>
                        </a:spcAft>
                      </a:pPr>
                      <a:r>
                        <a:rPr lang="en-US" sz="800" b="1">
                          <a:solidFill>
                            <a:srgbClr val="000000"/>
                          </a:solidFill>
                          <a:effectLst/>
                          <a:latin typeface="Calibri"/>
                          <a:ea typeface="Montserrat" panose="00000500000000000000" pitchFamily="2" charset="0"/>
                          <a:cs typeface="Calibri"/>
                        </a:rPr>
                        <a:t>Total:</a:t>
                      </a:r>
                      <a:endParaRPr lang="en-US" sz="800">
                        <a:solidFill>
                          <a:srgbClr val="000000"/>
                        </a:solidFill>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Calibri"/>
                        </a:rPr>
                        <a:t>$1,637,000 </a:t>
                      </a:r>
                      <a:endParaRPr lang="en-US" sz="800" b="1"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Calibri"/>
                        </a:rPr>
                        <a:t>$1,702,000 </a:t>
                      </a:r>
                      <a:endParaRPr lang="en-US" sz="800" b="1"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693823"/>
                  </a:ext>
                </a:extLst>
              </a:tr>
            </a:tbl>
          </a:graphicData>
        </a:graphic>
      </p:graphicFrame>
      <p:graphicFrame>
        <p:nvGraphicFramePr>
          <p:cNvPr id="6" name="Table 5">
            <a:extLst>
              <a:ext uri="{FF2B5EF4-FFF2-40B4-BE49-F238E27FC236}">
                <a16:creationId xmlns:a16="http://schemas.microsoft.com/office/drawing/2014/main" id="{A8D68C5A-7740-D744-109F-EBDB804097A7}"/>
              </a:ext>
            </a:extLst>
          </p:cNvPr>
          <p:cNvGraphicFramePr>
            <a:graphicFrameLocks noGrp="1"/>
          </p:cNvGraphicFramePr>
          <p:nvPr/>
        </p:nvGraphicFramePr>
        <p:xfrm>
          <a:off x="1187649" y="1089421"/>
          <a:ext cx="7105177" cy="1234162"/>
        </p:xfrm>
        <a:graphic>
          <a:graphicData uri="http://schemas.openxmlformats.org/drawingml/2006/table">
            <a:tbl>
              <a:tblPr firstRow="1" firstCol="1" bandRow="1"/>
              <a:tblGrid>
                <a:gridCol w="1469356">
                  <a:extLst>
                    <a:ext uri="{9D8B030D-6E8A-4147-A177-3AD203B41FA5}">
                      <a16:colId xmlns:a16="http://schemas.microsoft.com/office/drawing/2014/main" val="2047104560"/>
                    </a:ext>
                  </a:extLst>
                </a:gridCol>
                <a:gridCol w="480732">
                  <a:extLst>
                    <a:ext uri="{9D8B030D-6E8A-4147-A177-3AD203B41FA5}">
                      <a16:colId xmlns:a16="http://schemas.microsoft.com/office/drawing/2014/main" val="417629246"/>
                    </a:ext>
                  </a:extLst>
                </a:gridCol>
                <a:gridCol w="1319458">
                  <a:extLst>
                    <a:ext uri="{9D8B030D-6E8A-4147-A177-3AD203B41FA5}">
                      <a16:colId xmlns:a16="http://schemas.microsoft.com/office/drawing/2014/main" val="1866926393"/>
                    </a:ext>
                  </a:extLst>
                </a:gridCol>
                <a:gridCol w="797810">
                  <a:extLst>
                    <a:ext uri="{9D8B030D-6E8A-4147-A177-3AD203B41FA5}">
                      <a16:colId xmlns:a16="http://schemas.microsoft.com/office/drawing/2014/main" val="3115942754"/>
                    </a:ext>
                  </a:extLst>
                </a:gridCol>
                <a:gridCol w="787583">
                  <a:extLst>
                    <a:ext uri="{9D8B030D-6E8A-4147-A177-3AD203B41FA5}">
                      <a16:colId xmlns:a16="http://schemas.microsoft.com/office/drawing/2014/main" val="4294468532"/>
                    </a:ext>
                  </a:extLst>
                </a:gridCol>
                <a:gridCol w="767126">
                  <a:extLst>
                    <a:ext uri="{9D8B030D-6E8A-4147-A177-3AD203B41FA5}">
                      <a16:colId xmlns:a16="http://schemas.microsoft.com/office/drawing/2014/main" val="1721187761"/>
                    </a:ext>
                  </a:extLst>
                </a:gridCol>
                <a:gridCol w="741556">
                  <a:extLst>
                    <a:ext uri="{9D8B030D-6E8A-4147-A177-3AD203B41FA5}">
                      <a16:colId xmlns:a16="http://schemas.microsoft.com/office/drawing/2014/main" val="2454025657"/>
                    </a:ext>
                  </a:extLst>
                </a:gridCol>
                <a:gridCol w="741556">
                  <a:extLst>
                    <a:ext uri="{9D8B030D-6E8A-4147-A177-3AD203B41FA5}">
                      <a16:colId xmlns:a16="http://schemas.microsoft.com/office/drawing/2014/main" val="3445437343"/>
                    </a:ext>
                  </a:extLst>
                </a:gridCol>
              </a:tblGrid>
              <a:tr h="205694">
                <a:tc>
                  <a:txBody>
                    <a:bodyPr/>
                    <a:lstStyle/>
                    <a:p>
                      <a:pPr marL="0" marR="0" algn="ctr">
                        <a:lnSpc>
                          <a:spcPct val="107000"/>
                        </a:lnSpc>
                        <a:spcBef>
                          <a:spcPts val="0"/>
                        </a:spcBef>
                        <a:spcAft>
                          <a:spcPts val="0"/>
                        </a:spcAft>
                      </a:pPr>
                      <a:endParaRPr lang="en-US" sz="800">
                        <a:effectLst/>
                        <a:latin typeface="Calibri"/>
                        <a:ea typeface="Yu Mincho" panose="02020400000000000000" pitchFamily="18" charset="-128"/>
                        <a:cs typeface="Calibri"/>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a:effectLst/>
                        <a:latin typeface="Calibri"/>
                        <a:ea typeface="Yu Mincho" panose="02020400000000000000" pitchFamily="18" charset="-128"/>
                        <a:cs typeface="Calibri"/>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solidFill>
                            <a:srgbClr val="212529"/>
                          </a:solidFill>
                          <a:effectLst/>
                          <a:latin typeface="Calibri"/>
                          <a:ea typeface="Times New Roman" panose="02020603050405020304" pitchFamily="18" charset="0"/>
                          <a:cs typeface="Calibri"/>
                        </a:rPr>
                        <a:t>FY2024-25</a:t>
                      </a:r>
                      <a:endParaRPr lang="en-US" sz="800">
                        <a:effectLst/>
                        <a:latin typeface="Calibri"/>
                        <a:ea typeface="Yu Mincho" panose="02020400000000000000" pitchFamily="18" charset="-128"/>
                        <a:cs typeface="Calibri"/>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solidFill>
                            <a:srgbClr val="212529"/>
                          </a:solidFill>
                          <a:effectLst/>
                          <a:latin typeface="Calibri"/>
                          <a:ea typeface="Times New Roman" panose="02020603050405020304" pitchFamily="18" charset="0"/>
                          <a:cs typeface="Calibri"/>
                        </a:rPr>
                        <a:t>FY2025-26</a:t>
                      </a:r>
                      <a:endParaRPr lang="en-US" sz="800">
                        <a:effectLst/>
                        <a:latin typeface="Calibri"/>
                        <a:ea typeface="Yu Mincho" panose="02020400000000000000" pitchFamily="18" charset="-128"/>
                        <a:cs typeface="Calibri"/>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solidFill>
                            <a:srgbClr val="212529"/>
                          </a:solidFill>
                          <a:effectLst/>
                          <a:latin typeface="Calibri"/>
                          <a:ea typeface="Times New Roman" panose="02020603050405020304" pitchFamily="18" charset="0"/>
                          <a:cs typeface="Calibri"/>
                        </a:rPr>
                        <a:t>FY2026-27</a:t>
                      </a:r>
                      <a:endParaRPr lang="en-US" sz="800">
                        <a:effectLst/>
                        <a:latin typeface="Calibri"/>
                        <a:ea typeface="Yu Mincho" panose="02020400000000000000" pitchFamily="18" charset="-128"/>
                        <a:cs typeface="Calibri"/>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solidFill>
                            <a:srgbClr val="212529"/>
                          </a:solidFill>
                          <a:effectLst/>
                          <a:latin typeface="Calibri"/>
                          <a:ea typeface="Times New Roman" panose="02020603050405020304" pitchFamily="18" charset="0"/>
                          <a:cs typeface="Calibri"/>
                        </a:rPr>
                        <a:t>FY2027-28</a:t>
                      </a:r>
                      <a:endParaRPr lang="en-US" sz="800">
                        <a:effectLst/>
                        <a:latin typeface="Calibri"/>
                        <a:ea typeface="Yu Mincho" panose="02020400000000000000" pitchFamily="18" charset="-128"/>
                        <a:cs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solidFill>
                            <a:srgbClr val="212529"/>
                          </a:solidFill>
                          <a:effectLst/>
                          <a:latin typeface="Calibri"/>
                          <a:ea typeface="Times New Roman" panose="02020603050405020304" pitchFamily="18" charset="0"/>
                          <a:cs typeface="Calibri"/>
                        </a:rPr>
                        <a:t>FY2028-29</a:t>
                      </a:r>
                      <a:endParaRPr lang="en-US" sz="800">
                        <a:effectLst/>
                        <a:latin typeface="Calibri"/>
                        <a:ea typeface="Yu Mincho" panose="02020400000000000000" pitchFamily="18" charset="-128"/>
                        <a:cs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a:ea typeface="Yu Mincho" panose="02020400000000000000" pitchFamily="18" charset="-128"/>
                          <a:cs typeface="Calibri"/>
                        </a:rPr>
                        <a:t>FY2029-2030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228308"/>
                  </a:ext>
                </a:extLst>
              </a:tr>
              <a:tr h="411387">
                <a:tc>
                  <a:txBody>
                    <a:bodyPr/>
                    <a:lstStyle/>
                    <a:p>
                      <a:pPr marL="0" marR="0">
                        <a:lnSpc>
                          <a:spcPct val="107000"/>
                        </a:lnSpc>
                        <a:spcBef>
                          <a:spcPts val="0"/>
                        </a:spcBef>
                        <a:spcAft>
                          <a:spcPts val="0"/>
                        </a:spcAft>
                      </a:pPr>
                      <a:r>
                        <a:rPr lang="en-US" sz="800" b="1">
                          <a:solidFill>
                            <a:srgbClr val="212529"/>
                          </a:solidFill>
                          <a:effectLst/>
                          <a:latin typeface="Calibri"/>
                          <a:ea typeface="Times New Roman" panose="02020603050405020304" pitchFamily="18" charset="0"/>
                          <a:cs typeface="Calibri"/>
                        </a:rPr>
                        <a:t>Total Project Costs</a:t>
                      </a:r>
                      <a:endParaRPr lang="en-US" sz="800">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solidFill>
                            <a:srgbClr val="212529"/>
                          </a:solidFill>
                          <a:effectLst/>
                          <a:latin typeface="Calibri"/>
                          <a:ea typeface="Times New Roman" panose="02020603050405020304" pitchFamily="18" charset="0"/>
                          <a:cs typeface="Calibri"/>
                        </a:rPr>
                        <a:t>High</a:t>
                      </a:r>
                      <a:endParaRPr lang="en-US" sz="800">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b="0">
                          <a:solidFill>
                            <a:srgbClr val="212529"/>
                          </a:solidFill>
                          <a:effectLst/>
                          <a:latin typeface="Calibri"/>
                          <a:ea typeface="Times New Roman" panose="02020603050405020304" pitchFamily="18" charset="0"/>
                          <a:cs typeface="Calibri"/>
                        </a:rPr>
                        <a:t>Upcoming Need = $1.64M</a:t>
                      </a:r>
                    </a:p>
                    <a:p>
                      <a:pPr marL="0" marR="0" algn="r">
                        <a:lnSpc>
                          <a:spcPct val="107000"/>
                        </a:lnSpc>
                        <a:spcBef>
                          <a:spcPts val="0"/>
                        </a:spcBef>
                        <a:spcAft>
                          <a:spcPts val="0"/>
                        </a:spcAft>
                      </a:pPr>
                      <a:r>
                        <a:rPr lang="en-US" sz="800" b="0">
                          <a:solidFill>
                            <a:srgbClr val="212529"/>
                          </a:solidFill>
                          <a:effectLst/>
                          <a:latin typeface="+mn-lt"/>
                          <a:ea typeface="Times New Roman" panose="02020603050405020304" pitchFamily="18" charset="0"/>
                          <a:cs typeface="Calibri"/>
                        </a:rPr>
                        <a:t>Carry Over = $2.1M</a:t>
                      </a:r>
                    </a:p>
                    <a:p>
                      <a:pPr marL="0" marR="0" algn="r">
                        <a:lnSpc>
                          <a:spcPct val="107000"/>
                        </a:lnSpc>
                        <a:spcBef>
                          <a:spcPts val="0"/>
                        </a:spcBef>
                        <a:spcAft>
                          <a:spcPts val="0"/>
                        </a:spcAft>
                      </a:pPr>
                      <a:r>
                        <a:rPr lang="en-US" sz="800" b="0">
                          <a:solidFill>
                            <a:srgbClr val="212529"/>
                          </a:solidFill>
                          <a:effectLst/>
                          <a:latin typeface="+mn-lt"/>
                          <a:ea typeface="Times New Roman" panose="02020603050405020304" pitchFamily="18" charset="0"/>
                          <a:cs typeface="Calibri"/>
                        </a:rPr>
                        <a:t> Net Ask = $0</a:t>
                      </a:r>
                      <a:endParaRPr lang="en-US" sz="800" b="0">
                        <a:solidFill>
                          <a:srgbClr val="212529"/>
                        </a:solidFill>
                        <a:effectLst/>
                        <a:latin typeface="Calibri"/>
                        <a:ea typeface="Times New Roman" panose="02020603050405020304" pitchFamily="18" charset="0"/>
                        <a:cs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b="0">
                          <a:solidFill>
                            <a:srgbClr val="000000"/>
                          </a:solidFill>
                          <a:effectLst/>
                          <a:latin typeface="Calibri"/>
                          <a:ea typeface="Yu Mincho"/>
                          <a:cs typeface="Calibri"/>
                        </a:rPr>
                        <a:t>$1.70M</a:t>
                      </a:r>
                      <a:endParaRPr lang="en-US" sz="800" b="0">
                        <a:solidFill>
                          <a:srgbClr val="000000"/>
                        </a:solidFill>
                        <a:effectLst/>
                        <a:latin typeface="Calibri"/>
                        <a:ea typeface="Yu Mincho" panose="02020400000000000000" pitchFamily="18" charset="-128"/>
                        <a:cs typeface="Calibri"/>
                      </a:endParaRPr>
                    </a:p>
                  </a:txBody>
                  <a:tcPr marL="45092" marR="45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gn="r">
                        <a:lnSpc>
                          <a:spcPct val="107000"/>
                        </a:lnSpc>
                        <a:spcBef>
                          <a:spcPts val="0"/>
                        </a:spcBef>
                        <a:spcAft>
                          <a:spcPts val="0"/>
                        </a:spcAft>
                        <a:buNone/>
                      </a:pPr>
                      <a:r>
                        <a:rPr lang="en-US" sz="800" b="0">
                          <a:solidFill>
                            <a:srgbClr val="000000"/>
                          </a:solidFill>
                          <a:effectLst/>
                          <a:latin typeface="Calibri"/>
                          <a:ea typeface="Yu Mincho"/>
                          <a:cs typeface="Calibri"/>
                        </a:rPr>
                        <a:t>$1.47M</a:t>
                      </a:r>
                    </a:p>
                  </a:txBody>
                  <a:tcPr marL="45092" marR="45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gn="r">
                        <a:lnSpc>
                          <a:spcPct val="107000"/>
                        </a:lnSpc>
                        <a:spcBef>
                          <a:spcPts val="0"/>
                        </a:spcBef>
                        <a:spcAft>
                          <a:spcPts val="0"/>
                        </a:spcAft>
                        <a:buNone/>
                      </a:pPr>
                      <a:r>
                        <a:rPr lang="en-US" sz="800" b="0">
                          <a:solidFill>
                            <a:srgbClr val="000000"/>
                          </a:solidFill>
                          <a:effectLst/>
                          <a:latin typeface="Calibri"/>
                          <a:ea typeface="Yu Mincho"/>
                          <a:cs typeface="Calibri"/>
                        </a:rPr>
                        <a:t>$925K</a:t>
                      </a:r>
                    </a:p>
                  </a:txBody>
                  <a:tcPr marL="45092" marR="45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gn="r">
                        <a:lnSpc>
                          <a:spcPct val="107000"/>
                        </a:lnSpc>
                        <a:spcBef>
                          <a:spcPts val="0"/>
                        </a:spcBef>
                        <a:spcAft>
                          <a:spcPts val="0"/>
                        </a:spcAft>
                        <a:buNone/>
                      </a:pPr>
                      <a:r>
                        <a:rPr lang="en-US" sz="800" b="0">
                          <a:solidFill>
                            <a:srgbClr val="000000"/>
                          </a:solidFill>
                          <a:effectLst/>
                          <a:latin typeface="Calibri"/>
                          <a:ea typeface="Yu Mincho"/>
                          <a:cs typeface="Calibri"/>
                        </a:rPr>
                        <a:t>$300K</a:t>
                      </a:r>
                    </a:p>
                  </a:txBody>
                  <a:tcPr marL="45092" marR="45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gn="r">
                        <a:lnSpc>
                          <a:spcPct val="107000"/>
                        </a:lnSpc>
                        <a:spcBef>
                          <a:spcPts val="0"/>
                        </a:spcBef>
                        <a:spcAft>
                          <a:spcPts val="0"/>
                        </a:spcAft>
                        <a:buNone/>
                      </a:pPr>
                      <a:r>
                        <a:rPr lang="en-US" sz="800" b="0">
                          <a:solidFill>
                            <a:srgbClr val="000000"/>
                          </a:solidFill>
                          <a:effectLst/>
                          <a:latin typeface="Calibri"/>
                          <a:ea typeface="Yu Mincho"/>
                          <a:cs typeface="Calibri"/>
                        </a:rPr>
                        <a:t>$0</a:t>
                      </a:r>
                    </a:p>
                  </a:txBody>
                  <a:tcPr marL="45092" marR="45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13965"/>
                  </a:ext>
                </a:extLst>
              </a:tr>
              <a:tr h="411387">
                <a:tc>
                  <a:txBody>
                    <a:bodyPr/>
                    <a:lstStyle/>
                    <a:p>
                      <a:pPr marL="0" marR="0">
                        <a:lnSpc>
                          <a:spcPct val="107000"/>
                        </a:lnSpc>
                        <a:spcBef>
                          <a:spcPts val="0"/>
                        </a:spcBef>
                        <a:spcAft>
                          <a:spcPts val="0"/>
                        </a:spcAft>
                      </a:pPr>
                      <a:endParaRPr lang="en-US" sz="800">
                        <a:effectLst/>
                        <a:latin typeface="Calibri"/>
                        <a:ea typeface="Yu Mincho" panose="02020400000000000000" pitchFamily="18" charset="-128"/>
                        <a:cs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solidFill>
                            <a:srgbClr val="212529"/>
                          </a:solidFill>
                          <a:effectLst/>
                          <a:latin typeface="Calibri"/>
                          <a:ea typeface="Times New Roman" panose="02020603050405020304" pitchFamily="18" charset="0"/>
                          <a:cs typeface="Calibri"/>
                        </a:rPr>
                        <a:t>Low</a:t>
                      </a:r>
                      <a:endParaRPr lang="en-US" sz="800">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b="0">
                          <a:solidFill>
                            <a:srgbClr val="212529"/>
                          </a:solidFill>
                          <a:effectLst/>
                          <a:latin typeface="+mn-lt"/>
                          <a:ea typeface="Times New Roman" panose="02020603050405020304" pitchFamily="18" charset="0"/>
                          <a:cs typeface="Calibri"/>
                        </a:rPr>
                        <a:t>Upcoming Need = $1.41M</a:t>
                      </a:r>
                    </a:p>
                    <a:p>
                      <a:pPr marL="0" marR="0" algn="r">
                        <a:lnSpc>
                          <a:spcPct val="107000"/>
                        </a:lnSpc>
                        <a:spcBef>
                          <a:spcPts val="0"/>
                        </a:spcBef>
                        <a:spcAft>
                          <a:spcPts val="0"/>
                        </a:spcAft>
                      </a:pPr>
                      <a:r>
                        <a:rPr lang="en-US" sz="800" b="0">
                          <a:solidFill>
                            <a:srgbClr val="212529"/>
                          </a:solidFill>
                          <a:effectLst/>
                          <a:latin typeface="+mn-lt"/>
                          <a:ea typeface="Times New Roman" panose="02020603050405020304" pitchFamily="18" charset="0"/>
                          <a:cs typeface="Calibri"/>
                        </a:rPr>
                        <a:t>Carry Over = $2.1M</a:t>
                      </a:r>
                    </a:p>
                    <a:p>
                      <a:pPr marL="0" marR="0" algn="r">
                        <a:lnSpc>
                          <a:spcPct val="107000"/>
                        </a:lnSpc>
                        <a:spcBef>
                          <a:spcPts val="0"/>
                        </a:spcBef>
                        <a:spcAft>
                          <a:spcPts val="0"/>
                        </a:spcAft>
                      </a:pPr>
                      <a:r>
                        <a:rPr lang="en-US" sz="800" b="0">
                          <a:solidFill>
                            <a:srgbClr val="212529"/>
                          </a:solidFill>
                          <a:effectLst/>
                          <a:latin typeface="+mn-lt"/>
                          <a:ea typeface="Times New Roman" panose="02020603050405020304" pitchFamily="18" charset="0"/>
                          <a:cs typeface="Calibri"/>
                        </a:rPr>
                        <a:t>Net Ask = $0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b="0">
                          <a:solidFill>
                            <a:srgbClr val="000000"/>
                          </a:solidFill>
                          <a:effectLst/>
                          <a:latin typeface="Calibri"/>
                          <a:ea typeface="Yu Mincho"/>
                          <a:cs typeface="Calibri"/>
                        </a:rPr>
                        <a:t>$1.45M</a:t>
                      </a:r>
                      <a:endParaRPr lang="en-US" sz="800" b="0">
                        <a:solidFill>
                          <a:srgbClr val="000000"/>
                        </a:solidFill>
                        <a:effectLst/>
                        <a:latin typeface="Calibri"/>
                        <a:ea typeface="Yu Mincho" panose="02020400000000000000" pitchFamily="18" charset="-128"/>
                        <a:cs typeface="Calibri"/>
                      </a:endParaRPr>
                    </a:p>
                  </a:txBody>
                  <a:tcPr marL="45092" marR="45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gn="r">
                        <a:lnSpc>
                          <a:spcPct val="107000"/>
                        </a:lnSpc>
                        <a:spcBef>
                          <a:spcPts val="0"/>
                        </a:spcBef>
                        <a:spcAft>
                          <a:spcPts val="0"/>
                        </a:spcAft>
                        <a:buNone/>
                      </a:pPr>
                      <a:r>
                        <a:rPr lang="en-US" sz="800" b="0">
                          <a:solidFill>
                            <a:srgbClr val="000000"/>
                          </a:solidFill>
                          <a:effectLst/>
                          <a:latin typeface="Calibri"/>
                          <a:ea typeface="Yu Mincho"/>
                          <a:cs typeface="Calibri"/>
                        </a:rPr>
                        <a:t>$1.22M</a:t>
                      </a:r>
                    </a:p>
                  </a:txBody>
                  <a:tcPr marL="45092" marR="45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gn="r">
                        <a:lnSpc>
                          <a:spcPct val="107000"/>
                        </a:lnSpc>
                        <a:spcBef>
                          <a:spcPts val="0"/>
                        </a:spcBef>
                        <a:spcAft>
                          <a:spcPts val="0"/>
                        </a:spcAft>
                        <a:buNone/>
                      </a:pPr>
                      <a:r>
                        <a:rPr lang="en-US" sz="800" b="0">
                          <a:solidFill>
                            <a:srgbClr val="000000"/>
                          </a:solidFill>
                          <a:effectLst/>
                          <a:latin typeface="Calibri"/>
                          <a:ea typeface="Yu Mincho"/>
                          <a:cs typeface="Calibri"/>
                        </a:rPr>
                        <a:t>$675K</a:t>
                      </a:r>
                    </a:p>
                  </a:txBody>
                  <a:tcPr marL="45092" marR="45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gn="r">
                        <a:lnSpc>
                          <a:spcPct val="107000"/>
                        </a:lnSpc>
                        <a:spcBef>
                          <a:spcPts val="0"/>
                        </a:spcBef>
                        <a:spcAft>
                          <a:spcPts val="0"/>
                        </a:spcAft>
                        <a:buNone/>
                      </a:pPr>
                      <a:r>
                        <a:rPr lang="en-US" sz="800" b="0">
                          <a:solidFill>
                            <a:srgbClr val="000000"/>
                          </a:solidFill>
                          <a:effectLst/>
                          <a:latin typeface="Calibri"/>
                          <a:ea typeface="Yu Mincho"/>
                          <a:cs typeface="Calibri"/>
                        </a:rPr>
                        <a:t>$300K</a:t>
                      </a:r>
                    </a:p>
                  </a:txBody>
                  <a:tcPr marL="45092" marR="45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gn="r">
                        <a:lnSpc>
                          <a:spcPct val="107000"/>
                        </a:lnSpc>
                        <a:spcBef>
                          <a:spcPts val="0"/>
                        </a:spcBef>
                        <a:spcAft>
                          <a:spcPts val="0"/>
                        </a:spcAft>
                        <a:buNone/>
                      </a:pPr>
                      <a:r>
                        <a:rPr lang="en-US" sz="800" b="0">
                          <a:solidFill>
                            <a:srgbClr val="000000"/>
                          </a:solidFill>
                          <a:effectLst/>
                          <a:latin typeface="Calibri"/>
                          <a:ea typeface="Yu Mincho"/>
                          <a:cs typeface="Calibri"/>
                        </a:rPr>
                        <a:t>$0</a:t>
                      </a:r>
                    </a:p>
                  </a:txBody>
                  <a:tcPr marL="45092" marR="45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3451649"/>
                  </a:ext>
                </a:extLst>
              </a:tr>
              <a:tr h="205694">
                <a:tc>
                  <a:txBody>
                    <a:bodyPr/>
                    <a:lstStyle/>
                    <a:p>
                      <a:pPr marL="0" marR="0">
                        <a:lnSpc>
                          <a:spcPct val="107000"/>
                        </a:lnSpc>
                        <a:spcBef>
                          <a:spcPts val="0"/>
                        </a:spcBef>
                        <a:spcAft>
                          <a:spcPts val="0"/>
                        </a:spcAft>
                      </a:pPr>
                      <a:r>
                        <a:rPr lang="en-US" sz="800" b="1">
                          <a:solidFill>
                            <a:srgbClr val="212529"/>
                          </a:solidFill>
                          <a:effectLst/>
                          <a:latin typeface="Calibri"/>
                          <a:ea typeface="Times New Roman" panose="02020603050405020304" pitchFamily="18" charset="0"/>
                          <a:cs typeface="Calibri"/>
                        </a:rPr>
                        <a:t>Funding requested from COIT</a:t>
                      </a:r>
                      <a:endParaRPr lang="en-US" sz="800">
                        <a:effectLst/>
                        <a:latin typeface="Calibri"/>
                        <a:ea typeface="Yu Mincho" panose="02020400000000000000" pitchFamily="18" charset="-128"/>
                        <a:cs typeface="Calibri"/>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800">
                        <a:effectLst/>
                        <a:latin typeface="Calibri"/>
                        <a:ea typeface="Yu Mincho" panose="02020400000000000000" pitchFamily="18" charset="-128"/>
                        <a:cs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1219012" rtl="0" eaLnBrk="1" fontAlgn="auto" latinLnBrk="0" hangingPunct="1">
                        <a:lnSpc>
                          <a:spcPct val="107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mn-lt"/>
                          <a:ea typeface="Yu Mincho"/>
                          <a:cs typeface="Calibri"/>
                        </a:rPr>
                        <a:t>$0</a:t>
                      </a:r>
                      <a:endParaRPr kumimoji="0" lang="en-US" sz="800" b="1" i="0" u="none" strike="noStrike" kern="1200" cap="none" spc="0" normalizeH="0" baseline="0" noProof="0">
                        <a:ln>
                          <a:noFill/>
                        </a:ln>
                        <a:solidFill>
                          <a:srgbClr val="000000"/>
                        </a:solidFill>
                        <a:effectLst/>
                        <a:uLnTx/>
                        <a:uFillTx/>
                        <a:latin typeface="+mn-lt"/>
                        <a:ea typeface="Yu Mincho" panose="02020400000000000000" pitchFamily="18" charset="-128"/>
                        <a:cs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b="1">
                          <a:solidFill>
                            <a:srgbClr val="000000"/>
                          </a:solidFill>
                          <a:effectLst/>
                          <a:latin typeface="Calibri"/>
                          <a:ea typeface="Yu Mincho"/>
                          <a:cs typeface="Calibri"/>
                        </a:rPr>
                        <a:t>$1.70M</a:t>
                      </a:r>
                      <a:endParaRPr lang="en-US" sz="800" b="1">
                        <a:solidFill>
                          <a:srgbClr val="000000"/>
                        </a:solidFill>
                        <a:effectLst/>
                        <a:latin typeface="Calibri"/>
                        <a:ea typeface="Yu Mincho" panose="02020400000000000000" pitchFamily="18" charset="-128"/>
                        <a:cs typeface="Calibri"/>
                      </a:endParaRPr>
                    </a:p>
                  </a:txBody>
                  <a:tcPr marL="45092" marR="45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gn="r">
                        <a:lnSpc>
                          <a:spcPct val="107000"/>
                        </a:lnSpc>
                        <a:spcBef>
                          <a:spcPts val="0"/>
                        </a:spcBef>
                        <a:spcAft>
                          <a:spcPts val="0"/>
                        </a:spcAft>
                        <a:buNone/>
                      </a:pPr>
                      <a:r>
                        <a:rPr lang="en-US" sz="800" b="1">
                          <a:solidFill>
                            <a:srgbClr val="000000"/>
                          </a:solidFill>
                          <a:effectLst/>
                          <a:latin typeface="Calibri"/>
                          <a:ea typeface="Yu Mincho"/>
                          <a:cs typeface="Calibri"/>
                        </a:rPr>
                        <a:t>$1.47M</a:t>
                      </a:r>
                    </a:p>
                  </a:txBody>
                  <a:tcPr marL="45092" marR="45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gn="r">
                        <a:lnSpc>
                          <a:spcPct val="107000"/>
                        </a:lnSpc>
                        <a:spcBef>
                          <a:spcPts val="0"/>
                        </a:spcBef>
                        <a:spcAft>
                          <a:spcPts val="0"/>
                        </a:spcAft>
                        <a:buNone/>
                      </a:pPr>
                      <a:r>
                        <a:rPr lang="en-US" sz="800" b="1">
                          <a:solidFill>
                            <a:srgbClr val="000000"/>
                          </a:solidFill>
                          <a:effectLst/>
                          <a:latin typeface="Calibri"/>
                          <a:ea typeface="Yu Mincho"/>
                          <a:cs typeface="Calibri"/>
                        </a:rPr>
                        <a:t>$925K</a:t>
                      </a:r>
                    </a:p>
                  </a:txBody>
                  <a:tcPr marL="45092" marR="45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gn="r">
                        <a:lnSpc>
                          <a:spcPct val="107000"/>
                        </a:lnSpc>
                        <a:spcBef>
                          <a:spcPts val="0"/>
                        </a:spcBef>
                        <a:spcAft>
                          <a:spcPts val="0"/>
                        </a:spcAft>
                        <a:buNone/>
                      </a:pPr>
                      <a:r>
                        <a:rPr lang="en-US" sz="800" b="1">
                          <a:solidFill>
                            <a:srgbClr val="000000"/>
                          </a:solidFill>
                          <a:effectLst/>
                          <a:latin typeface="Calibri"/>
                          <a:ea typeface="Yu Mincho"/>
                          <a:cs typeface="Calibri"/>
                        </a:rPr>
                        <a:t>$300K</a:t>
                      </a:r>
                    </a:p>
                  </a:txBody>
                  <a:tcPr marL="45092" marR="45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gn="r">
                        <a:lnSpc>
                          <a:spcPct val="107000"/>
                        </a:lnSpc>
                        <a:spcBef>
                          <a:spcPts val="0"/>
                        </a:spcBef>
                        <a:spcAft>
                          <a:spcPts val="0"/>
                        </a:spcAft>
                        <a:buNone/>
                      </a:pPr>
                      <a:r>
                        <a:rPr lang="en-US" sz="800" b="1">
                          <a:solidFill>
                            <a:srgbClr val="000000"/>
                          </a:solidFill>
                          <a:effectLst/>
                          <a:latin typeface="Calibri"/>
                          <a:ea typeface="Yu Mincho"/>
                          <a:cs typeface="Calibri"/>
                        </a:rPr>
                        <a:t>$0</a:t>
                      </a:r>
                    </a:p>
                  </a:txBody>
                  <a:tcPr marL="45092" marR="45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976659"/>
                  </a:ext>
                </a:extLst>
              </a:tr>
            </a:tbl>
          </a:graphicData>
        </a:graphic>
      </p:graphicFrame>
    </p:spTree>
    <p:extLst>
      <p:ext uri="{BB962C8B-B14F-4D97-AF65-F5344CB8AC3E}">
        <p14:creationId xmlns:p14="http://schemas.microsoft.com/office/powerpoint/2010/main" val="2340641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60AA828-412A-9DAB-6388-7BAFBF9E8561}"/>
              </a:ext>
              <a:ext uri="{C183D7F6-B498-43B3-948B-1728B52AA6E4}">
                <adec:decorative xmlns:adec="http://schemas.microsoft.com/office/drawing/2017/decorative" val="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25" b="-1"/>
          <a:stretch/>
        </p:blipFill>
        <p:spPr>
          <a:xfrm>
            <a:off x="15" y="961"/>
            <a:ext cx="9143985" cy="5142539"/>
          </a:xfrm>
          <a:prstGeom prst="rect">
            <a:avLst/>
          </a:prstGeom>
        </p:spPr>
      </p:pic>
      <p:sp>
        <p:nvSpPr>
          <p:cNvPr id="6" name="Title 4">
            <a:extLst>
              <a:ext uri="{FF2B5EF4-FFF2-40B4-BE49-F238E27FC236}">
                <a16:creationId xmlns:a16="http://schemas.microsoft.com/office/drawing/2014/main" id="{45D74584-23A0-20E8-446D-546F4F906793}"/>
              </a:ext>
            </a:extLst>
          </p:cNvPr>
          <p:cNvSpPr txBox="1">
            <a:spLocks/>
          </p:cNvSpPr>
          <p:nvPr/>
        </p:nvSpPr>
        <p:spPr>
          <a:xfrm>
            <a:off x="3053904" y="1077537"/>
            <a:ext cx="4948948" cy="175236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US" sz="3300">
                <a:solidFill>
                  <a:srgbClr val="FFFFFF"/>
                </a:solidFill>
                <a:latin typeface="Open Sans" panose="020B0606030504020204" pitchFamily="34" charset="0"/>
                <a:ea typeface="Open Sans" panose="020B0606030504020204" pitchFamily="34" charset="0"/>
                <a:cs typeface="Open Sans" panose="020B0606030504020204" pitchFamily="34" charset="0"/>
              </a:rPr>
              <a:t>Gen AI </a:t>
            </a:r>
            <a:br>
              <a:rPr lang="en-US" sz="330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3300">
                <a:solidFill>
                  <a:srgbClr val="FFFFFF"/>
                </a:solidFill>
                <a:latin typeface="Open Sans" panose="020B0606030504020204" pitchFamily="34" charset="0"/>
                <a:ea typeface="Open Sans" panose="020B0606030504020204" pitchFamily="34" charset="0"/>
                <a:cs typeface="Open Sans" panose="020B0606030504020204" pitchFamily="34" charset="0"/>
              </a:rPr>
              <a:t>Center of Excellence</a:t>
            </a:r>
          </a:p>
        </p:txBody>
      </p:sp>
      <p:pic>
        <p:nvPicPr>
          <p:cNvPr id="8" name="Picture 7" descr="A blue glowing face with dots&#10;&#10;Description automatically generated with medium confidence">
            <a:extLst>
              <a:ext uri="{FF2B5EF4-FFF2-40B4-BE49-F238E27FC236}">
                <a16:creationId xmlns:a16="http://schemas.microsoft.com/office/drawing/2014/main" id="{3FE8C62E-3959-A833-4CA3-77C8F7BE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988900" cy="5143500"/>
          </a:xfrm>
          <a:prstGeom prst="rect">
            <a:avLst/>
          </a:prstGeom>
        </p:spPr>
      </p:pic>
    </p:spTree>
    <p:extLst>
      <p:ext uri="{BB962C8B-B14F-4D97-AF65-F5344CB8AC3E}">
        <p14:creationId xmlns:p14="http://schemas.microsoft.com/office/powerpoint/2010/main" val="117502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81000" y="506288"/>
            <a:ext cx="8520600" cy="619800"/>
          </a:xfrm>
          <a:prstGeom prst="rect">
            <a:avLst/>
          </a:prstGeom>
        </p:spPr>
        <p:txBody>
          <a:bodyPr spcFirstLastPara="1" wrap="square" lIns="91425" tIns="91425" rIns="91425" bIns="91425" anchor="t" anchorCtr="0">
            <a:noAutofit/>
          </a:bodyPr>
          <a:lstStyle/>
          <a:p>
            <a:r>
              <a:rPr lang="en-US" sz="3600" b="1" dirty="0"/>
              <a:t>Item Number 5</a:t>
            </a:r>
            <a:endParaRPr sz="3600" b="1" dirty="0"/>
          </a:p>
        </p:txBody>
      </p:sp>
      <p:sp>
        <p:nvSpPr>
          <p:cNvPr id="115" name="Google Shape;115;p23"/>
          <p:cNvSpPr txBox="1">
            <a:spLocks noGrp="1"/>
          </p:cNvSpPr>
          <p:nvPr>
            <p:ph type="body" idx="1"/>
          </p:nvPr>
        </p:nvSpPr>
        <p:spPr>
          <a:xfrm>
            <a:off x="381000" y="1754225"/>
            <a:ext cx="8520600" cy="934833"/>
          </a:xfrm>
          <a:prstGeom prst="rect">
            <a:avLst/>
          </a:prstGeom>
        </p:spPr>
        <p:txBody>
          <a:bodyPr spcFirstLastPara="1" wrap="square" lIns="91425" tIns="91425" rIns="91425" bIns="91425" anchor="t" anchorCtr="0">
            <a:noAutofit/>
          </a:bodyPr>
          <a:lstStyle/>
          <a:p>
            <a:pPr marL="0" indent="0">
              <a:buNone/>
            </a:pPr>
            <a:r>
              <a:rPr lang="en-US" sz="2800" dirty="0"/>
              <a:t>Approval of Minutes from February 2, 2024</a:t>
            </a:r>
          </a:p>
          <a:p>
            <a:pPr marL="0" indent="0">
              <a:buNone/>
            </a:pPr>
            <a:endParaRPr lang="en" sz="2800" dirty="0"/>
          </a:p>
        </p:txBody>
      </p:sp>
      <p:sp>
        <p:nvSpPr>
          <p:cNvPr id="2" name="Slide Number Placeholder 1">
            <a:extLst>
              <a:ext uri="{FF2B5EF4-FFF2-40B4-BE49-F238E27FC236}">
                <a16:creationId xmlns:a16="http://schemas.microsoft.com/office/drawing/2014/main" id="{B503A82F-F62B-4902-9A7C-4C9784A590F4}"/>
              </a:ext>
            </a:extLst>
          </p:cNvPr>
          <p:cNvSpPr>
            <a:spLocks noGrp="1"/>
          </p:cNvSpPr>
          <p:nvPr>
            <p:ph type="sldNum" idx="12"/>
          </p:nvPr>
        </p:nvSpPr>
        <p:spPr/>
        <p:txBody>
          <a:bodyPr/>
          <a:lstStyle/>
          <a:p>
            <a:fld id="{00000000-1234-1234-1234-123412341234}" type="slidenum">
              <a:rPr lang="en" smtClean="0"/>
              <a:pPr/>
              <a:t>5</a:t>
            </a:fld>
            <a:endParaRPr lang="en"/>
          </a:p>
        </p:txBody>
      </p:sp>
      <p:sp>
        <p:nvSpPr>
          <p:cNvPr id="5" name="Google Shape;115;p23">
            <a:extLst>
              <a:ext uri="{FF2B5EF4-FFF2-40B4-BE49-F238E27FC236}">
                <a16:creationId xmlns:a16="http://schemas.microsoft.com/office/drawing/2014/main" id="{8864E20C-00C8-4095-85F7-4D1B4BFE3177}"/>
              </a:ext>
            </a:extLst>
          </p:cNvPr>
          <p:cNvSpPr txBox="1">
            <a:spLocks/>
          </p:cNvSpPr>
          <p:nvPr/>
        </p:nvSpPr>
        <p:spPr>
          <a:xfrm>
            <a:off x="381000" y="2472109"/>
            <a:ext cx="8520600" cy="9348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189" marR="0" lvl="0" indent="-368291" algn="l" rtl="0">
              <a:lnSpc>
                <a:spcPct val="125000"/>
              </a:lnSpc>
              <a:spcBef>
                <a:spcPts val="1000"/>
              </a:spcBef>
              <a:spcAft>
                <a:spcPts val="0"/>
              </a:spcAft>
              <a:buClr>
                <a:srgbClr val="1C3E57"/>
              </a:buClr>
              <a:buSzPct val="100000"/>
              <a:buFont typeface="Rubik Light"/>
              <a:buChar char="●"/>
              <a:defRPr sz="2200" b="0" i="0" u="none" strike="noStrike" cap="none">
                <a:solidFill>
                  <a:srgbClr val="1C3E57"/>
                </a:solidFill>
                <a:latin typeface="Rubik" panose="020B0604020202020204" charset="0"/>
                <a:ea typeface="Rubik Light"/>
                <a:cs typeface="Rubik" panose="020B0604020202020204" charset="0"/>
                <a:sym typeface="Rubik Light"/>
              </a:defRPr>
            </a:lvl1pPr>
            <a:lvl2pPr marL="914377" marR="0" lvl="1"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2pPr>
            <a:lvl3pPr marL="1371566" marR="0" lvl="2"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3pPr>
            <a:lvl4pPr marL="1828754" marR="0" lvl="3"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4pPr>
            <a:lvl5pPr marL="2285943" marR="0" lvl="4"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5pPr>
            <a:lvl6pPr marL="2743131" marR="0" lvl="5"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6pPr>
            <a:lvl7pPr marL="3200320" marR="0" lvl="6"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7pPr>
            <a:lvl8pPr marL="3657509" marR="0" lvl="7"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8pPr>
            <a:lvl9pPr marL="4114697" marR="0" lvl="8" indent="-317492" algn="l" rtl="0">
              <a:lnSpc>
                <a:spcPct val="125000"/>
              </a:lnSpc>
              <a:spcBef>
                <a:spcPts val="1600"/>
              </a:spcBef>
              <a:spcAft>
                <a:spcPts val="160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9pPr>
          </a:lstStyle>
          <a:p>
            <a:pPr marL="0" indent="0">
              <a:buFont typeface="Rubik Light"/>
              <a:buNone/>
            </a:pPr>
            <a:r>
              <a:rPr lang="en-US" sz="1800" dirty="0">
                <a:solidFill>
                  <a:srgbClr val="212123"/>
                </a:solidFill>
                <a:latin typeface="Rubik Light" panose="020B0604020202020204" charset="-79"/>
                <a:cs typeface="Rubik Light" panose="020B0604020202020204" charset="-79"/>
              </a:rPr>
              <a:t>Action item</a:t>
            </a:r>
          </a:p>
          <a:p>
            <a:pPr marL="0" indent="0">
              <a:buFont typeface="Rubik Light"/>
              <a:buNone/>
            </a:pPr>
            <a:endParaRPr lang="en" sz="1800" dirty="0">
              <a:solidFill>
                <a:srgbClr val="212123"/>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914259">
              <a:buClrTx/>
            </a:pPr>
            <a:fld id="{FD0B4B7A-5BBA-4E51-9FDE-DC8BAA2CA8D1}" type="slidenum">
              <a:rPr lang="en-US" kern="1200">
                <a:solidFill>
                  <a:prstClr val="white"/>
                </a:solidFill>
                <a:latin typeface="Calibri" panose="020F0502020204030204"/>
                <a:ea typeface="+mn-ea"/>
                <a:cs typeface="+mn-cs"/>
              </a:rPr>
              <a:pPr defTabSz="914259">
                <a:buClrTx/>
              </a:pPr>
              <a:t>50</a:t>
            </a:fld>
            <a:endParaRPr lang="en-US" kern="1200">
              <a:solidFill>
                <a:prstClr val="white"/>
              </a:solidFill>
              <a:latin typeface="Calibri" panose="020F0502020204030204"/>
              <a:ea typeface="+mn-ea"/>
              <a:cs typeface="+mn-cs"/>
            </a:endParaRPr>
          </a:p>
        </p:txBody>
      </p:sp>
      <p:sp>
        <p:nvSpPr>
          <p:cNvPr id="8" name="Title 4">
            <a:extLst>
              <a:ext uri="{FF2B5EF4-FFF2-40B4-BE49-F238E27FC236}">
                <a16:creationId xmlns:a16="http://schemas.microsoft.com/office/drawing/2014/main" id="{5B260FC5-21B6-4301-AF91-9690C8B75E35}"/>
              </a:ext>
            </a:extLst>
          </p:cNvPr>
          <p:cNvSpPr>
            <a:spLocks noGrp="1"/>
          </p:cNvSpPr>
          <p:nvPr>
            <p:ph type="title"/>
          </p:nvPr>
        </p:nvSpPr>
        <p:spPr>
          <a:xfrm>
            <a:off x="415635" y="41566"/>
            <a:ext cx="8229600" cy="1074420"/>
          </a:xfrm>
        </p:spPr>
        <p:txBody>
          <a:bodyPr>
            <a:normAutofit/>
          </a:bodyPr>
          <a:lstStyle/>
          <a:p>
            <a:r>
              <a:rPr lang="en-US" sz="2850">
                <a:solidFill>
                  <a:srgbClr val="0078B6"/>
                </a:solidFill>
                <a:latin typeface="Open Sans"/>
                <a:ea typeface="Open Sans"/>
                <a:cs typeface="Open Sans"/>
              </a:rPr>
              <a:t>Gen AI Center of Excellence:</a:t>
            </a:r>
            <a:br>
              <a:rPr lang="en-US" sz="2850">
                <a:latin typeface="Open Sans" panose="020B0606030504020204" pitchFamily="34" charset="0"/>
                <a:ea typeface="Open Sans" panose="020B0606030504020204" pitchFamily="34" charset="0"/>
                <a:cs typeface="Open Sans" panose="020B0606030504020204" pitchFamily="34" charset="0"/>
              </a:rPr>
            </a:br>
            <a:r>
              <a:rPr lang="en-US" sz="2100">
                <a:solidFill>
                  <a:srgbClr val="0078B6"/>
                </a:solidFill>
                <a:effectLst>
                  <a:outerShdw blurRad="38100" dist="38100" dir="2700000" algn="tl">
                    <a:srgbClr val="000000">
                      <a:alpha val="43137"/>
                    </a:srgbClr>
                  </a:outerShdw>
                </a:effectLst>
                <a:latin typeface="Open Sans"/>
                <a:ea typeface="Open Sans"/>
                <a:cs typeface="Open Sans"/>
              </a:rPr>
              <a:t>Problem Statement</a:t>
            </a:r>
          </a:p>
        </p:txBody>
      </p:sp>
      <p:sp>
        <p:nvSpPr>
          <p:cNvPr id="11" name="TextBox 10">
            <a:extLst>
              <a:ext uri="{FF2B5EF4-FFF2-40B4-BE49-F238E27FC236}">
                <a16:creationId xmlns:a16="http://schemas.microsoft.com/office/drawing/2014/main" id="{F8E4C190-7CAF-EAA0-2C21-1D2AF363F553}"/>
              </a:ext>
            </a:extLst>
          </p:cNvPr>
          <p:cNvSpPr txBox="1"/>
          <p:nvPr/>
        </p:nvSpPr>
        <p:spPr>
          <a:xfrm>
            <a:off x="277091" y="1029425"/>
            <a:ext cx="8617527" cy="4038285"/>
          </a:xfrm>
          <a:prstGeom prst="rect">
            <a:avLst/>
          </a:prstGeom>
          <a:noFill/>
        </p:spPr>
        <p:txBody>
          <a:bodyPr wrap="square" lIns="68580" tIns="34290" rIns="68580" bIns="34290" anchor="t">
            <a:spAutoFit/>
          </a:bodyPr>
          <a:lstStyle/>
          <a:p>
            <a:pPr marL="257175" indent="-257175" defTabSz="914237">
              <a:spcAft>
                <a:spcPts val="450"/>
              </a:spcAft>
              <a:buClrTx/>
              <a:buFont typeface="Arial" panose="020B0604020202020204" pitchFamily="34" charset="0"/>
              <a:buChar char="•"/>
            </a:pPr>
            <a:r>
              <a:rPr lang="en-US" sz="1500" kern="1200">
                <a:solidFill>
                  <a:prstClr val="black"/>
                </a:solidFill>
                <a:latin typeface="Calibri" panose="020F0502020204030204"/>
                <a:ea typeface="+mn-ea"/>
                <a:cs typeface="+mn-cs"/>
              </a:rPr>
              <a:t>Gen AI is a term used to describe the next generation of artificial intelligence technologies, characterized by advancements in learning, adaptation, and problem-solving abilities, potentially rivaling or surpassing human intelligence. It is capable of generating text, images or other data using generative models, often in response to prompts.</a:t>
            </a:r>
          </a:p>
          <a:p>
            <a:pPr marL="342424" indent="-342424" defTabSz="914237">
              <a:spcAft>
                <a:spcPts val="450"/>
              </a:spcAft>
              <a:buClrTx/>
              <a:buFont typeface="Arial" panose="020B0604030504040204" pitchFamily="34" charset="0"/>
              <a:buChar char="•"/>
            </a:pPr>
            <a:endParaRPr lang="en-US" sz="750" kern="1200">
              <a:solidFill>
                <a:prstClr val="black"/>
              </a:solidFill>
              <a:latin typeface="Calibri" panose="020F0502020204030204"/>
              <a:ea typeface="+mn-ea"/>
              <a:cs typeface="+mn-cs"/>
            </a:endParaRPr>
          </a:p>
          <a:p>
            <a:pPr defTabSz="914237">
              <a:spcAft>
                <a:spcPts val="450"/>
              </a:spcAft>
              <a:buClr>
                <a:srgbClr val="ED554E"/>
              </a:buClr>
            </a:pPr>
            <a:r>
              <a:rPr lang="en-US" sz="1500" b="1" kern="1200">
                <a:solidFill>
                  <a:prstClr val="black"/>
                </a:solidFill>
                <a:latin typeface="Calibri" panose="020F0502020204030204"/>
                <a:ea typeface="Tahoma"/>
                <a:cs typeface="Tahoma"/>
              </a:rPr>
              <a:t>Background: </a:t>
            </a:r>
          </a:p>
          <a:p>
            <a:pPr marL="342424" indent="-342424" defTabSz="914237">
              <a:spcAft>
                <a:spcPts val="450"/>
              </a:spcAft>
              <a:buClrTx/>
              <a:buFont typeface="Arial" panose="020B0604030504040204" pitchFamily="34" charset="0"/>
              <a:buChar char="•"/>
            </a:pPr>
            <a:r>
              <a:rPr lang="en-US" sz="1500" kern="1200">
                <a:solidFill>
                  <a:prstClr val="black"/>
                </a:solidFill>
                <a:latin typeface="Calibri" panose="020F0502020204030204"/>
                <a:ea typeface="+mn-ea"/>
                <a:cs typeface="+mn-cs"/>
              </a:rPr>
              <a:t>Generative Artificial Intelligence (Gen AI) has great potential to provide public benefits. When used appropriately, the Gen AI tools have the potential to expand the City’s toolkit for public service. </a:t>
            </a:r>
          </a:p>
          <a:p>
            <a:pPr marL="342424" indent="-342424" defTabSz="914237">
              <a:spcAft>
                <a:spcPts val="450"/>
              </a:spcAft>
              <a:buClrTx/>
              <a:buFont typeface="Arial" panose="020B0604030504040204" pitchFamily="34" charset="0"/>
              <a:buChar char="•"/>
            </a:pPr>
            <a:r>
              <a:rPr lang="en-US" sz="1500" kern="1200">
                <a:solidFill>
                  <a:prstClr val="black"/>
                </a:solidFill>
                <a:latin typeface="Calibri" panose="020F0502020204030204"/>
                <a:ea typeface="+mn-ea"/>
                <a:cs typeface="+mn-cs"/>
              </a:rPr>
              <a:t>The Gen AI Center of Excellence will provide guidance, set best practices, and coordinate with all City departments to be aligned use of Gen AI so that it can use be used effectively.</a:t>
            </a:r>
          </a:p>
          <a:p>
            <a:pPr marL="342424" indent="-342424" defTabSz="914237">
              <a:spcAft>
                <a:spcPts val="450"/>
              </a:spcAft>
              <a:buClrTx/>
              <a:buFont typeface="Arial" panose="020B0604030504040204" pitchFamily="34" charset="0"/>
              <a:buChar char="•"/>
            </a:pPr>
            <a:r>
              <a:rPr lang="en-US" sz="1500" kern="1200">
                <a:solidFill>
                  <a:prstClr val="black"/>
                </a:solidFill>
                <a:latin typeface="Calibri" panose="020F0502020204030204"/>
                <a:ea typeface="+mn-ea"/>
                <a:cs typeface="+mn-cs"/>
              </a:rPr>
              <a:t>It will help advance a unified Gen AI vision within the City and a standard framework for Gen AI adoption to ensure there is an appreciation of Gen AI benefits, risks and limitations.</a:t>
            </a:r>
            <a:br>
              <a:rPr lang="en-US" sz="1500" kern="1200">
                <a:solidFill>
                  <a:prstClr val="black"/>
                </a:solidFill>
                <a:latin typeface="Calibri" panose="020F0502020204030204"/>
                <a:ea typeface="Tahoma" panose="020B0604030504040204" pitchFamily="34" charset="0"/>
                <a:cs typeface="Tahoma" panose="020B0604030504040204" pitchFamily="34" charset="0"/>
              </a:rPr>
            </a:br>
            <a:r>
              <a:rPr lang="en-US" sz="1125" kern="1200">
                <a:solidFill>
                  <a:prstClr val="black"/>
                </a:solidFill>
                <a:latin typeface="Calibri" panose="020F0502020204030204"/>
                <a:ea typeface="Calibri" panose="020F0502020204030204"/>
                <a:cs typeface="Calibri" panose="020F0502020204030204"/>
              </a:rPr>
              <a:t> </a:t>
            </a:r>
            <a:endParaRPr lang="en-US" sz="1125" kern="1200">
              <a:solidFill>
                <a:prstClr val="black"/>
              </a:solidFill>
              <a:latin typeface="Calibri" panose="020F0502020204030204"/>
              <a:ea typeface="Tahoma" panose="020B0604030504040204" pitchFamily="34" charset="0"/>
              <a:cs typeface="Calibri"/>
            </a:endParaRPr>
          </a:p>
          <a:p>
            <a:pPr defTabSz="914237">
              <a:spcAft>
                <a:spcPts val="450"/>
              </a:spcAft>
              <a:buClrTx/>
            </a:pPr>
            <a:r>
              <a:rPr lang="en-US" sz="1500" b="1" kern="1200">
                <a:solidFill>
                  <a:prstClr val="black"/>
                </a:solidFill>
                <a:latin typeface="Calibri" panose="020F0502020204030204"/>
                <a:ea typeface="Tahoma"/>
                <a:cs typeface="Tahoma"/>
              </a:rPr>
              <a:t>Problem Statement: </a:t>
            </a:r>
            <a:endParaRPr lang="en-US" sz="1500" b="1" kern="1200">
              <a:solidFill>
                <a:prstClr val="black"/>
              </a:solidFill>
              <a:latin typeface="Calibri" panose="020F0502020204030204"/>
              <a:ea typeface="Tahoma" panose="020B0604030504040204" pitchFamily="34" charset="0"/>
              <a:cs typeface="Tahoma" panose="020B0604030504040204" pitchFamily="34" charset="0"/>
            </a:endParaRPr>
          </a:p>
          <a:p>
            <a:pPr marL="342424" indent="-342424" defTabSz="914237">
              <a:spcAft>
                <a:spcPts val="450"/>
              </a:spcAft>
              <a:buClrTx/>
              <a:buFont typeface="Arial" panose="020B0604030504040204" pitchFamily="34" charset="0"/>
              <a:buChar char="•"/>
            </a:pPr>
            <a:r>
              <a:rPr lang="en-US" sz="1500" kern="1200">
                <a:solidFill>
                  <a:prstClr val="black"/>
                </a:solidFill>
                <a:latin typeface="Calibri" panose="020F0502020204030204"/>
                <a:ea typeface="Tahoma"/>
                <a:cs typeface="Tahoma"/>
              </a:rPr>
              <a:t>CCSF is in early stage of Gen AI Evaluation, the Gen AI Center of Excellence will help in effectively adoption of Gen AI technologies across various departments so that it can be used effectively.</a:t>
            </a:r>
          </a:p>
        </p:txBody>
      </p:sp>
      <p:pic>
        <p:nvPicPr>
          <p:cNvPr id="2" name="Picture 1" descr="A logo for a company&#10;&#10;Description automatically generated">
            <a:extLst>
              <a:ext uri="{FF2B5EF4-FFF2-40B4-BE49-F238E27FC236}">
                <a16:creationId xmlns:a16="http://schemas.microsoft.com/office/drawing/2014/main" id="{383A409C-912D-9CEC-4633-3D8B4B53A339}"/>
              </a:ext>
            </a:extLst>
          </p:cNvPr>
          <p:cNvPicPr>
            <a:picLocks noChangeAspect="1"/>
          </p:cNvPicPr>
          <p:nvPr/>
        </p:nvPicPr>
        <p:blipFill rotWithShape="1">
          <a:blip r:embed="rId2">
            <a:extLst>
              <a:ext uri="{28A0092B-C50C-407E-A947-70E740481C1C}">
                <a14:useLocalDpi xmlns:a14="http://schemas.microsoft.com/office/drawing/2010/main" val="0"/>
              </a:ext>
            </a:extLst>
          </a:blip>
          <a:srcRect t="3784" b="47435"/>
          <a:stretch/>
        </p:blipFill>
        <p:spPr>
          <a:xfrm>
            <a:off x="6941545" y="0"/>
            <a:ext cx="2202455" cy="1074420"/>
          </a:xfrm>
          <a:prstGeom prst="rect">
            <a:avLst/>
          </a:prstGeom>
        </p:spPr>
      </p:pic>
    </p:spTree>
    <p:extLst>
      <p:ext uri="{BB962C8B-B14F-4D97-AF65-F5344CB8AC3E}">
        <p14:creationId xmlns:p14="http://schemas.microsoft.com/office/powerpoint/2010/main" val="2581965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510712" y="1074420"/>
            <a:ext cx="8364816" cy="3274189"/>
          </a:xfrm>
        </p:spPr>
        <p:txBody>
          <a:bodyPr vert="horz" lIns="68571" tIns="34286" rIns="68571" bIns="34286" rtlCol="0" anchor="t">
            <a:normAutofit fontScale="92500" lnSpcReduction="10000"/>
          </a:bodyPr>
          <a:lstStyle/>
          <a:p>
            <a:pPr>
              <a:spcBef>
                <a:spcPts val="0"/>
              </a:spcBef>
              <a:spcAft>
                <a:spcPts val="450"/>
              </a:spcAft>
            </a:pPr>
            <a:r>
              <a:rPr lang="en-US" sz="1800" b="1">
                <a:ea typeface="Tahoma"/>
                <a:cs typeface="Tahoma"/>
              </a:rPr>
              <a:t>Facilitate collaboration and adoption of Gen AI technologies</a:t>
            </a:r>
          </a:p>
          <a:p>
            <a:pPr lvl="1">
              <a:spcBef>
                <a:spcPts val="0"/>
              </a:spcBef>
              <a:spcAft>
                <a:spcPts val="450"/>
              </a:spcAft>
            </a:pPr>
            <a:r>
              <a:rPr lang="en-US" sz="1500">
                <a:ea typeface="Tahoma"/>
                <a:cs typeface="Tahoma"/>
              </a:rPr>
              <a:t>Build Generative AI expertise and encourage adoption of best practices</a:t>
            </a:r>
            <a:br>
              <a:rPr lang="en-US" sz="1500">
                <a:ea typeface="Tahoma"/>
                <a:cs typeface="Tahoma"/>
              </a:rPr>
            </a:br>
            <a:endParaRPr lang="en-US" sz="1500">
              <a:ea typeface="Tahoma"/>
              <a:cs typeface="Tahoma"/>
            </a:endParaRPr>
          </a:p>
          <a:p>
            <a:pPr>
              <a:spcBef>
                <a:spcPts val="0"/>
              </a:spcBef>
              <a:spcAft>
                <a:spcPts val="450"/>
              </a:spcAft>
            </a:pPr>
            <a:r>
              <a:rPr lang="en-US" sz="1800" b="1">
                <a:ea typeface="Tahoma"/>
                <a:cs typeface="Tahoma"/>
              </a:rPr>
              <a:t>Create a platform for innovation and experimentation</a:t>
            </a:r>
          </a:p>
          <a:p>
            <a:pPr lvl="1">
              <a:spcBef>
                <a:spcPts val="0"/>
              </a:spcBef>
              <a:spcAft>
                <a:spcPts val="450"/>
              </a:spcAft>
            </a:pPr>
            <a:r>
              <a:rPr lang="en-US" sz="1500">
                <a:ea typeface="Tahoma"/>
                <a:cs typeface="Tahoma"/>
              </a:rPr>
              <a:t>Encourage Depts’ investment in pilot projects to demonstrate Generative AI value</a:t>
            </a:r>
            <a:br>
              <a:rPr lang="en-US" sz="1500">
                <a:ea typeface="Tahoma"/>
                <a:cs typeface="Tahoma"/>
              </a:rPr>
            </a:br>
            <a:endParaRPr lang="en-US" sz="1500">
              <a:ea typeface="Tahoma"/>
              <a:cs typeface="Tahoma"/>
            </a:endParaRPr>
          </a:p>
          <a:p>
            <a:pPr>
              <a:spcBef>
                <a:spcPts val="0"/>
              </a:spcBef>
              <a:spcAft>
                <a:spcPts val="450"/>
              </a:spcAft>
            </a:pPr>
            <a:r>
              <a:rPr lang="en-US" sz="1800" b="1">
                <a:solidFill>
                  <a:srgbClr val="132934"/>
                </a:solidFill>
                <a:ea typeface="+mn-lt"/>
                <a:cs typeface="+mn-lt"/>
              </a:rPr>
              <a:t>Advance the responsible and secure use of Generative AI.</a:t>
            </a:r>
            <a:endParaRPr lang="en-US" sz="1800" b="1">
              <a:cs typeface="Calibri" panose="020F0502020204030204"/>
            </a:endParaRPr>
          </a:p>
          <a:p>
            <a:pPr lvl="1">
              <a:spcBef>
                <a:spcPts val="0"/>
              </a:spcBef>
              <a:spcAft>
                <a:spcPts val="450"/>
              </a:spcAft>
            </a:pPr>
            <a:r>
              <a:rPr lang="en-US" sz="1500">
                <a:ea typeface="+mn-lt"/>
                <a:cs typeface="+mn-lt"/>
              </a:rPr>
              <a:t>Provide recommendations related to generative AI policy, development, procurement and deployment</a:t>
            </a:r>
          </a:p>
          <a:p>
            <a:pPr lvl="1">
              <a:spcBef>
                <a:spcPts val="0"/>
              </a:spcBef>
              <a:spcAft>
                <a:spcPts val="450"/>
              </a:spcAft>
            </a:pPr>
            <a:r>
              <a:rPr lang="en-US" sz="1500">
                <a:ea typeface="+mn-lt"/>
                <a:cs typeface="+mn-lt"/>
              </a:rPr>
              <a:t>Guide further integration of the technology into the City daily operations to improve productivity</a:t>
            </a:r>
            <a:br>
              <a:rPr lang="en-US" sz="1500">
                <a:ea typeface="+mn-lt"/>
                <a:cs typeface="+mn-lt"/>
              </a:rPr>
            </a:br>
            <a:endParaRPr lang="en-US" sz="1500">
              <a:ea typeface="+mn-lt"/>
              <a:cs typeface="+mn-lt"/>
            </a:endParaRPr>
          </a:p>
          <a:p>
            <a:pPr>
              <a:spcBef>
                <a:spcPts val="0"/>
              </a:spcBef>
              <a:spcAft>
                <a:spcPts val="450"/>
              </a:spcAft>
            </a:pPr>
            <a:r>
              <a:rPr lang="en-US" sz="1800" b="1">
                <a:solidFill>
                  <a:srgbClr val="000000"/>
                </a:solidFill>
                <a:ea typeface="Tahoma"/>
                <a:cs typeface="Calibri"/>
              </a:rPr>
              <a:t>Foster knowledge sharing to take advantage of industry advancements</a:t>
            </a:r>
            <a:endParaRPr lang="en-US" sz="1800">
              <a:solidFill>
                <a:srgbClr val="000000"/>
              </a:solidFill>
              <a:ea typeface="Tahoma"/>
              <a:cs typeface="Calibri"/>
            </a:endParaRPr>
          </a:p>
          <a:p>
            <a:pPr lvl="1">
              <a:spcBef>
                <a:spcPts val="0"/>
              </a:spcBef>
              <a:spcAft>
                <a:spcPts val="450"/>
              </a:spcAft>
            </a:pPr>
            <a:r>
              <a:rPr lang="en-US" sz="1500">
                <a:ea typeface="Tahoma"/>
                <a:cs typeface="Calibri"/>
              </a:rPr>
              <a:t>Develop training and educational resources for Generative AI literacy</a:t>
            </a:r>
            <a:r>
              <a:rPr lang="en-US" sz="1200">
                <a:ea typeface="Tahoma"/>
                <a:cs typeface="Calibri"/>
              </a:rPr>
              <a:t> to IT and City Staff.</a:t>
            </a:r>
          </a:p>
          <a:p>
            <a:pPr lvl="1">
              <a:spcBef>
                <a:spcPts val="0"/>
              </a:spcBef>
              <a:spcAft>
                <a:spcPts val="450"/>
              </a:spcAft>
            </a:pPr>
            <a:r>
              <a:rPr lang="en-US" sz="1500" b="1">
                <a:solidFill>
                  <a:srgbClr val="000000"/>
                </a:solidFill>
                <a:ea typeface="Tahoma"/>
                <a:cs typeface="Calibri"/>
              </a:rPr>
              <a:t>Create Community of Practice across the city</a:t>
            </a:r>
            <a:endParaRPr lang="en-US" sz="1500">
              <a:solidFill>
                <a:srgbClr val="000000"/>
              </a:solidFill>
              <a:ea typeface="Tahoma"/>
              <a:cs typeface="Calibri"/>
            </a:endParaRPr>
          </a:p>
          <a:p>
            <a:pPr marL="0" indent="0">
              <a:spcBef>
                <a:spcPts val="0"/>
              </a:spcBef>
              <a:spcAft>
                <a:spcPts val="450"/>
              </a:spcAft>
              <a:buNone/>
            </a:pPr>
            <a:endParaRPr lang="en-US" sz="1650" i="1"/>
          </a:p>
        </p:txBody>
      </p:sp>
      <p:sp>
        <p:nvSpPr>
          <p:cNvPr id="4" name="Slide Number Placeholder 3"/>
          <p:cNvSpPr>
            <a:spLocks noGrp="1"/>
          </p:cNvSpPr>
          <p:nvPr>
            <p:ph type="sldNum" sz="quarter" idx="12"/>
          </p:nvPr>
        </p:nvSpPr>
        <p:spPr/>
        <p:txBody>
          <a:bodyPr/>
          <a:lstStyle/>
          <a:p>
            <a:pPr defTabSz="914259">
              <a:buClrTx/>
            </a:pPr>
            <a:fld id="{FD0B4B7A-5BBA-4E51-9FDE-DC8BAA2CA8D1}" type="slidenum">
              <a:rPr lang="en-US" kern="1200">
                <a:solidFill>
                  <a:prstClr val="white"/>
                </a:solidFill>
                <a:latin typeface="Calibri" panose="020F0502020204030204"/>
                <a:ea typeface="+mn-ea"/>
                <a:cs typeface="+mn-cs"/>
              </a:rPr>
              <a:pPr defTabSz="914259">
                <a:buClrTx/>
              </a:pPr>
              <a:t>51</a:t>
            </a:fld>
            <a:endParaRPr lang="en-US" kern="1200">
              <a:solidFill>
                <a:prstClr val="white"/>
              </a:solidFill>
              <a:latin typeface="Calibri" panose="020F0502020204030204"/>
              <a:ea typeface="+mn-ea"/>
              <a:cs typeface="+mn-cs"/>
            </a:endParaRPr>
          </a:p>
        </p:txBody>
      </p:sp>
      <p:sp>
        <p:nvSpPr>
          <p:cNvPr id="8" name="Title 4">
            <a:extLst>
              <a:ext uri="{FF2B5EF4-FFF2-40B4-BE49-F238E27FC236}">
                <a16:creationId xmlns:a16="http://schemas.microsoft.com/office/drawing/2014/main" id="{5B260FC5-21B6-4301-AF91-9690C8B75E35}"/>
              </a:ext>
            </a:extLst>
          </p:cNvPr>
          <p:cNvSpPr>
            <a:spLocks noGrp="1"/>
          </p:cNvSpPr>
          <p:nvPr>
            <p:ph type="title"/>
          </p:nvPr>
        </p:nvSpPr>
        <p:spPr>
          <a:xfrm>
            <a:off x="415635" y="41566"/>
            <a:ext cx="8229600" cy="1074420"/>
          </a:xfrm>
        </p:spPr>
        <p:txBody>
          <a:bodyPr>
            <a:normAutofit/>
          </a:bodyPr>
          <a:lstStyle/>
          <a:p>
            <a:r>
              <a:rPr lang="en-US" sz="2850">
                <a:solidFill>
                  <a:srgbClr val="0078B6"/>
                </a:solidFill>
                <a:latin typeface="Open Sans" panose="020B0606030504020204" pitchFamily="34" charset="0"/>
                <a:ea typeface="Open Sans" panose="020B0606030504020204" pitchFamily="34" charset="0"/>
                <a:cs typeface="Open Sans" panose="020B0606030504020204" pitchFamily="34" charset="0"/>
              </a:rPr>
              <a:t>Gen AI of Excellence: </a:t>
            </a:r>
            <a:r>
              <a:rPr lang="en-US" sz="2400">
                <a:solidFill>
                  <a:srgbClr val="0078B6"/>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Objectives</a:t>
            </a:r>
            <a:endParaRPr lang="en-US" sz="2850">
              <a:solidFill>
                <a:srgbClr val="0078B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logo for a company&#10;&#10;Description automatically generated">
            <a:extLst>
              <a:ext uri="{FF2B5EF4-FFF2-40B4-BE49-F238E27FC236}">
                <a16:creationId xmlns:a16="http://schemas.microsoft.com/office/drawing/2014/main" id="{C4C5A395-4B38-5D56-FD6C-06A8D05D49FA}"/>
              </a:ext>
            </a:extLst>
          </p:cNvPr>
          <p:cNvPicPr>
            <a:picLocks noChangeAspect="1"/>
          </p:cNvPicPr>
          <p:nvPr/>
        </p:nvPicPr>
        <p:blipFill rotWithShape="1">
          <a:blip r:embed="rId3">
            <a:extLst>
              <a:ext uri="{28A0092B-C50C-407E-A947-70E740481C1C}">
                <a14:useLocalDpi xmlns:a14="http://schemas.microsoft.com/office/drawing/2010/main" val="0"/>
              </a:ext>
            </a:extLst>
          </a:blip>
          <a:srcRect t="3784" b="47435"/>
          <a:stretch/>
        </p:blipFill>
        <p:spPr>
          <a:xfrm>
            <a:off x="6941545" y="0"/>
            <a:ext cx="2202455" cy="1074420"/>
          </a:xfrm>
          <a:prstGeom prst="rect">
            <a:avLst/>
          </a:prstGeom>
        </p:spPr>
      </p:pic>
      <p:sp>
        <p:nvSpPr>
          <p:cNvPr id="5" name="TextBox 4">
            <a:extLst>
              <a:ext uri="{FF2B5EF4-FFF2-40B4-BE49-F238E27FC236}">
                <a16:creationId xmlns:a16="http://schemas.microsoft.com/office/drawing/2014/main" id="{C75950BE-C35E-21EF-8920-5973CA10BAC7}"/>
              </a:ext>
            </a:extLst>
          </p:cNvPr>
          <p:cNvSpPr txBox="1"/>
          <p:nvPr/>
        </p:nvSpPr>
        <p:spPr>
          <a:xfrm>
            <a:off x="219723" y="4168833"/>
            <a:ext cx="8722388" cy="923330"/>
          </a:xfrm>
          <a:prstGeom prst="rect">
            <a:avLst/>
          </a:prstGeom>
          <a:noFill/>
        </p:spPr>
        <p:txBody>
          <a:bodyPr wrap="square">
            <a:spAutoFit/>
          </a:bodyPr>
          <a:lstStyle/>
          <a:p>
            <a:pPr algn="ctr" defTabSz="685800">
              <a:spcAft>
                <a:spcPts val="450"/>
              </a:spcAft>
              <a:buClrTx/>
            </a:pPr>
            <a:r>
              <a:rPr lang="en-US" sz="1800" i="1" kern="1200">
                <a:solidFill>
                  <a:prstClr val="black"/>
                </a:solidFill>
                <a:latin typeface="Calibri" panose="020F0502020204030204"/>
                <a:ea typeface="+mn-ea"/>
                <a:cs typeface="+mn-cs"/>
              </a:rPr>
              <a:t>Gen AI can benefit city governments by optimizing infrastructure, improving citizen services, enhancing public health and safety, managing traffic, facilitating emergency response, and informing policy development through advanced data analysis and smart technologies.</a:t>
            </a:r>
          </a:p>
        </p:txBody>
      </p:sp>
    </p:spTree>
    <p:extLst>
      <p:ext uri="{BB962C8B-B14F-4D97-AF65-F5344CB8AC3E}">
        <p14:creationId xmlns:p14="http://schemas.microsoft.com/office/powerpoint/2010/main" val="2219745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96716" y="1293532"/>
            <a:ext cx="8364816" cy="3562889"/>
          </a:xfrm>
        </p:spPr>
        <p:txBody>
          <a:bodyPr vert="horz" lIns="68571" tIns="34286" rIns="68571" bIns="34286" rtlCol="0" anchor="t">
            <a:normAutofit/>
          </a:bodyPr>
          <a:lstStyle/>
          <a:p>
            <a:pPr>
              <a:spcBef>
                <a:spcPts val="0"/>
              </a:spcBef>
              <a:spcAft>
                <a:spcPts val="450"/>
              </a:spcAft>
            </a:pPr>
            <a:r>
              <a:rPr lang="en-US" b="1">
                <a:solidFill>
                  <a:schemeClr val="tx1"/>
                </a:solidFill>
                <a:ea typeface="Tahoma"/>
                <a:cs typeface="Tahoma"/>
              </a:rPr>
              <a:t>Adoption of Gen AI Technologies</a:t>
            </a:r>
          </a:p>
          <a:p>
            <a:pPr lvl="1">
              <a:spcBef>
                <a:spcPts val="0"/>
              </a:spcBef>
              <a:spcAft>
                <a:spcPts val="450"/>
              </a:spcAft>
            </a:pPr>
            <a:r>
              <a:rPr lang="en-US" b="0" i="0" u="none" strike="noStrike">
                <a:solidFill>
                  <a:srgbClr val="000000"/>
                </a:solidFill>
                <a:effectLst/>
                <a:latin typeface="Calibri" panose="020F0502020204030204" pitchFamily="34" charset="0"/>
              </a:rPr>
              <a:t>Adoption rate of Gen AI solutions across the organization</a:t>
            </a:r>
            <a:endParaRPr lang="en-US">
              <a:ea typeface="Tahoma"/>
              <a:cs typeface="Tahoma"/>
            </a:endParaRPr>
          </a:p>
          <a:p>
            <a:pPr fontAlgn="t"/>
            <a:r>
              <a:rPr lang="en-US" b="1" i="0" u="none" strike="noStrike">
                <a:solidFill>
                  <a:srgbClr val="000000"/>
                </a:solidFill>
                <a:effectLst/>
                <a:latin typeface="Calibri" panose="020F0502020204030204" pitchFamily="34" charset="0"/>
              </a:rPr>
              <a:t>Cross-Functional Collaboration</a:t>
            </a:r>
          </a:p>
          <a:p>
            <a:pPr lvl="1" fontAlgn="t"/>
            <a:r>
              <a:rPr lang="en-US" b="0" i="0" u="none" strike="noStrike">
                <a:solidFill>
                  <a:srgbClr val="000000"/>
                </a:solidFill>
                <a:effectLst/>
                <a:latin typeface="Calibri" panose="020F0502020204030204" pitchFamily="34" charset="0"/>
              </a:rPr>
              <a:t>Level of collaboration between different departments</a:t>
            </a:r>
          </a:p>
          <a:p>
            <a:pPr fontAlgn="t"/>
            <a:r>
              <a:rPr lang="en-US" b="1" i="0" u="none" strike="noStrike">
                <a:solidFill>
                  <a:srgbClr val="000000"/>
                </a:solidFill>
                <a:effectLst/>
                <a:latin typeface="Calibri" panose="020F0502020204030204" pitchFamily="34" charset="0"/>
              </a:rPr>
              <a:t>Impact on Operations: </a:t>
            </a:r>
          </a:p>
          <a:p>
            <a:pPr lvl="1" fontAlgn="t"/>
            <a:r>
              <a:rPr lang="en-US" b="0" i="0" u="none" strike="noStrike">
                <a:solidFill>
                  <a:srgbClr val="000000"/>
                </a:solidFill>
                <a:effectLst/>
                <a:latin typeface="Calibri" panose="020F0502020204030204" pitchFamily="34" charset="0"/>
              </a:rPr>
              <a:t>Evaluate how Gen AI solutions enhance operational efficiency, reduce costs, and improve productivity across various city government functions.</a:t>
            </a:r>
          </a:p>
          <a:p>
            <a:pPr fontAlgn="t"/>
            <a:r>
              <a:rPr lang="en-US" b="1" i="0" u="none" strike="noStrike">
                <a:solidFill>
                  <a:srgbClr val="000000"/>
                </a:solidFill>
                <a:effectLst/>
                <a:latin typeface="Calibri" panose="020F0502020204030204" pitchFamily="34" charset="0"/>
              </a:rPr>
              <a:t>Success Metrics</a:t>
            </a:r>
          </a:p>
          <a:p>
            <a:pPr lvl="1" fontAlgn="t"/>
            <a:r>
              <a:rPr lang="en-US" b="0" i="0" u="none" strike="noStrike">
                <a:solidFill>
                  <a:srgbClr val="000000"/>
                </a:solidFill>
                <a:effectLst/>
                <a:latin typeface="Calibri" panose="020F0502020204030204" pitchFamily="34" charset="0"/>
              </a:rPr>
              <a:t>Percentage of successful Pilot projects</a:t>
            </a:r>
          </a:p>
          <a:p>
            <a:pPr lvl="1" fontAlgn="t"/>
            <a:r>
              <a:rPr lang="en-US" b="0" i="0" u="none" strike="noStrike">
                <a:solidFill>
                  <a:srgbClr val="000000"/>
                </a:solidFill>
                <a:effectLst/>
                <a:latin typeface="Calibri" panose="020F0502020204030204" pitchFamily="34" charset="0"/>
              </a:rPr>
              <a:t>Number of Departments/City Staff trained</a:t>
            </a:r>
          </a:p>
          <a:p>
            <a:pPr lvl="1" fontAlgn="t"/>
            <a:endParaRPr lang="en-US" b="0" i="0" u="none" strike="noStrike">
              <a:solidFill>
                <a:srgbClr val="000000"/>
              </a:solidFill>
              <a:effectLst/>
              <a:latin typeface="Calibri" panose="020F0502020204030204" pitchFamily="34" charset="0"/>
            </a:endParaRPr>
          </a:p>
          <a:p>
            <a:pPr marL="0" indent="0">
              <a:spcBef>
                <a:spcPts val="0"/>
              </a:spcBef>
              <a:spcAft>
                <a:spcPts val="450"/>
              </a:spcAft>
              <a:buNone/>
            </a:pPr>
            <a:endParaRPr lang="en-US">
              <a:solidFill>
                <a:schemeClr val="tx1"/>
              </a:solidFill>
              <a:ea typeface="Tahoma"/>
              <a:cs typeface="Tahoma"/>
            </a:endParaRPr>
          </a:p>
        </p:txBody>
      </p:sp>
      <p:sp>
        <p:nvSpPr>
          <p:cNvPr id="4" name="Slide Number Placeholder 3"/>
          <p:cNvSpPr>
            <a:spLocks noGrp="1"/>
          </p:cNvSpPr>
          <p:nvPr>
            <p:ph type="sldNum" sz="quarter" idx="12"/>
          </p:nvPr>
        </p:nvSpPr>
        <p:spPr/>
        <p:txBody>
          <a:bodyPr/>
          <a:lstStyle/>
          <a:p>
            <a:pPr defTabSz="914259">
              <a:buClrTx/>
            </a:pPr>
            <a:fld id="{FD0B4B7A-5BBA-4E51-9FDE-DC8BAA2CA8D1}" type="slidenum">
              <a:rPr lang="en-US" kern="1200">
                <a:solidFill>
                  <a:prstClr val="white"/>
                </a:solidFill>
                <a:latin typeface="Calibri" panose="020F0502020204030204"/>
                <a:ea typeface="+mn-ea"/>
                <a:cs typeface="+mn-cs"/>
              </a:rPr>
              <a:pPr defTabSz="914259">
                <a:buClrTx/>
              </a:pPr>
              <a:t>52</a:t>
            </a:fld>
            <a:endParaRPr lang="en-US" kern="1200">
              <a:solidFill>
                <a:prstClr val="white"/>
              </a:solidFill>
              <a:latin typeface="Calibri" panose="020F0502020204030204"/>
              <a:ea typeface="+mn-ea"/>
              <a:cs typeface="+mn-cs"/>
            </a:endParaRPr>
          </a:p>
        </p:txBody>
      </p:sp>
      <p:sp>
        <p:nvSpPr>
          <p:cNvPr id="8" name="Title 4">
            <a:extLst>
              <a:ext uri="{FF2B5EF4-FFF2-40B4-BE49-F238E27FC236}">
                <a16:creationId xmlns:a16="http://schemas.microsoft.com/office/drawing/2014/main" id="{5B260FC5-21B6-4301-AF91-9690C8B75E35}"/>
              </a:ext>
            </a:extLst>
          </p:cNvPr>
          <p:cNvSpPr>
            <a:spLocks noGrp="1"/>
          </p:cNvSpPr>
          <p:nvPr>
            <p:ph type="title"/>
          </p:nvPr>
        </p:nvSpPr>
        <p:spPr>
          <a:xfrm>
            <a:off x="415635" y="41566"/>
            <a:ext cx="8229600" cy="1074420"/>
          </a:xfrm>
        </p:spPr>
        <p:txBody>
          <a:bodyPr>
            <a:normAutofit/>
          </a:bodyPr>
          <a:lstStyle/>
          <a:p>
            <a:r>
              <a:rPr lang="en-US" sz="2850">
                <a:solidFill>
                  <a:srgbClr val="0078B6"/>
                </a:solidFill>
                <a:latin typeface="Open Sans" panose="020B0606030504020204" pitchFamily="34" charset="0"/>
                <a:ea typeface="Open Sans" panose="020B0606030504020204" pitchFamily="34" charset="0"/>
                <a:cs typeface="Open Sans" panose="020B0606030504020204" pitchFamily="34" charset="0"/>
              </a:rPr>
              <a:t>Gen AI of Excellence: </a:t>
            </a:r>
            <a:br>
              <a:rPr lang="en-US" sz="2850">
                <a:solidFill>
                  <a:srgbClr val="0078B6"/>
                </a:solidFill>
                <a:latin typeface="Open Sans" panose="020B0606030504020204" pitchFamily="34" charset="0"/>
                <a:ea typeface="Open Sans" panose="020B0606030504020204" pitchFamily="34" charset="0"/>
                <a:cs typeface="Open Sans" panose="020B0606030504020204" pitchFamily="34" charset="0"/>
              </a:rPr>
            </a:br>
            <a:r>
              <a:rPr lang="en-US" sz="2400">
                <a:solidFill>
                  <a:srgbClr val="0078B6"/>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Key Metrics</a:t>
            </a:r>
            <a:endParaRPr lang="en-US" sz="2850">
              <a:solidFill>
                <a:srgbClr val="0078B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logo for a company&#10;&#10;Description automatically generated">
            <a:extLst>
              <a:ext uri="{FF2B5EF4-FFF2-40B4-BE49-F238E27FC236}">
                <a16:creationId xmlns:a16="http://schemas.microsoft.com/office/drawing/2014/main" id="{C4C5A395-4B38-5D56-FD6C-06A8D05D49FA}"/>
              </a:ext>
            </a:extLst>
          </p:cNvPr>
          <p:cNvPicPr>
            <a:picLocks noChangeAspect="1"/>
          </p:cNvPicPr>
          <p:nvPr/>
        </p:nvPicPr>
        <p:blipFill rotWithShape="1">
          <a:blip r:embed="rId3">
            <a:extLst>
              <a:ext uri="{28A0092B-C50C-407E-A947-70E740481C1C}">
                <a14:useLocalDpi xmlns:a14="http://schemas.microsoft.com/office/drawing/2010/main" val="0"/>
              </a:ext>
            </a:extLst>
          </a:blip>
          <a:srcRect t="3784" b="47435"/>
          <a:stretch/>
        </p:blipFill>
        <p:spPr>
          <a:xfrm>
            <a:off x="6941545" y="0"/>
            <a:ext cx="2202455" cy="1074420"/>
          </a:xfrm>
          <a:prstGeom prst="rect">
            <a:avLst/>
          </a:prstGeom>
        </p:spPr>
      </p:pic>
    </p:spTree>
    <p:extLst>
      <p:ext uri="{BB962C8B-B14F-4D97-AF65-F5344CB8AC3E}">
        <p14:creationId xmlns:p14="http://schemas.microsoft.com/office/powerpoint/2010/main" val="626939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346229" y="1293532"/>
            <a:ext cx="8529299" cy="3562889"/>
          </a:xfrm>
        </p:spPr>
        <p:txBody>
          <a:bodyPr vert="horz" lIns="68571" tIns="34286" rIns="68571" bIns="34286" rtlCol="0" anchor="t">
            <a:normAutofit/>
          </a:bodyPr>
          <a:lstStyle/>
          <a:p>
            <a:pPr>
              <a:spcBef>
                <a:spcPts val="0"/>
              </a:spcBef>
              <a:spcAft>
                <a:spcPts val="450"/>
              </a:spcAft>
            </a:pPr>
            <a:r>
              <a:rPr lang="en-US" b="1">
                <a:solidFill>
                  <a:srgbClr val="000000"/>
                </a:solidFill>
                <a:latin typeface="Calibri"/>
                <a:cs typeface="Calibri"/>
              </a:rPr>
              <a:t>Benefit - Innovation Acceleration</a:t>
            </a:r>
            <a:endParaRPr lang="en-US" b="1">
              <a:solidFill>
                <a:schemeClr val="tx1"/>
              </a:solidFill>
              <a:latin typeface="Calibri"/>
              <a:ea typeface="Tahoma"/>
              <a:cs typeface="Calibri"/>
            </a:endParaRPr>
          </a:p>
          <a:p>
            <a:pPr lvl="1">
              <a:spcBef>
                <a:spcPts val="0"/>
              </a:spcBef>
              <a:spcAft>
                <a:spcPts val="450"/>
              </a:spcAft>
            </a:pPr>
            <a:r>
              <a:rPr lang="en-US">
                <a:solidFill>
                  <a:srgbClr val="000000"/>
                </a:solidFill>
                <a:latin typeface="Calibri"/>
                <a:cs typeface="Calibri"/>
              </a:rPr>
              <a:t>Impact - Fostering a culture of continuous improvement</a:t>
            </a:r>
            <a:br>
              <a:rPr lang="en-US">
                <a:solidFill>
                  <a:srgbClr val="000000"/>
                </a:solidFill>
                <a:latin typeface="Calibri"/>
                <a:cs typeface="Calibri"/>
              </a:rPr>
            </a:br>
            <a:endParaRPr lang="en-US">
              <a:ea typeface="Tahoma"/>
              <a:cs typeface="Tahoma"/>
            </a:endParaRPr>
          </a:p>
          <a:p>
            <a:pPr fontAlgn="t"/>
            <a:r>
              <a:rPr lang="en-US" b="1" i="0" u="none" strike="noStrike">
                <a:solidFill>
                  <a:srgbClr val="000000"/>
                </a:solidFill>
                <a:effectLst/>
                <a:latin typeface="Calibri"/>
                <a:cs typeface="Calibri"/>
              </a:rPr>
              <a:t>Benefit - Cost Savings Opportunities</a:t>
            </a:r>
            <a:r>
              <a:rPr lang="en-US" b="1">
                <a:solidFill>
                  <a:srgbClr val="000000"/>
                </a:solidFill>
                <a:latin typeface="Calibri"/>
                <a:cs typeface="Calibri"/>
              </a:rPr>
              <a:t> </a:t>
            </a:r>
            <a:endParaRPr lang="en-US" b="1" i="0" u="none" strike="noStrike">
              <a:solidFill>
                <a:srgbClr val="000000"/>
              </a:solidFill>
              <a:effectLst/>
              <a:latin typeface="Calibri" panose="020F0502020204030204" pitchFamily="34" charset="0"/>
              <a:cs typeface="Calibri"/>
            </a:endParaRPr>
          </a:p>
          <a:p>
            <a:pPr lvl="1" fontAlgn="t"/>
            <a:r>
              <a:rPr lang="en-US">
                <a:solidFill>
                  <a:srgbClr val="000000"/>
                </a:solidFill>
                <a:latin typeface="Calibri"/>
                <a:cs typeface="Calibri"/>
              </a:rPr>
              <a:t>Impact - Reduces operational costs through greater automation</a:t>
            </a:r>
          </a:p>
          <a:p>
            <a:pPr lvl="1" fontAlgn="t"/>
            <a:r>
              <a:rPr lang="en-US">
                <a:solidFill>
                  <a:srgbClr val="000000"/>
                </a:solidFill>
                <a:latin typeface="Calibri"/>
                <a:ea typeface="Tahoma"/>
                <a:cs typeface="Tahoma"/>
              </a:rPr>
              <a:t>Impact - Shared platform for AI across the city, leverage DT Contract for cost savings.</a:t>
            </a:r>
          </a:p>
          <a:p>
            <a:pPr lvl="1" fontAlgn="t"/>
            <a:endParaRPr lang="en-US">
              <a:solidFill>
                <a:schemeClr val="tx1"/>
              </a:solidFill>
              <a:ea typeface="Tahoma"/>
              <a:cs typeface="Tahoma"/>
            </a:endParaRPr>
          </a:p>
          <a:p>
            <a:pPr>
              <a:spcBef>
                <a:spcPts val="0"/>
              </a:spcBef>
              <a:spcAft>
                <a:spcPts val="450"/>
              </a:spcAft>
            </a:pPr>
            <a:r>
              <a:rPr lang="en-US" b="1">
                <a:ea typeface="Tahoma"/>
                <a:cs typeface="Tahoma"/>
              </a:rPr>
              <a:t>Benefit - Cross Functional Cooperation</a:t>
            </a:r>
            <a:endParaRPr lang="en-US" sz="1800" b="1">
              <a:ea typeface="Tahoma"/>
              <a:cs typeface="Tahoma"/>
            </a:endParaRPr>
          </a:p>
          <a:p>
            <a:pPr lvl="1">
              <a:spcBef>
                <a:spcPts val="0"/>
              </a:spcBef>
              <a:spcAft>
                <a:spcPts val="450"/>
              </a:spcAft>
            </a:pPr>
            <a:r>
              <a:rPr lang="en-US">
                <a:solidFill>
                  <a:srgbClr val="000000"/>
                </a:solidFill>
                <a:latin typeface="Calibri"/>
                <a:cs typeface="Calibri"/>
              </a:rPr>
              <a:t>I</a:t>
            </a:r>
            <a:r>
              <a:rPr lang="en-US" b="0" i="0" u="none" strike="noStrike">
                <a:solidFill>
                  <a:srgbClr val="000000"/>
                </a:solidFill>
                <a:effectLst/>
                <a:latin typeface="Calibri"/>
                <a:cs typeface="Calibri"/>
              </a:rPr>
              <a:t>mpact - </a:t>
            </a:r>
            <a:r>
              <a:rPr lang="en-US">
                <a:solidFill>
                  <a:srgbClr val="000000"/>
                </a:solidFill>
                <a:latin typeface="Calibri"/>
                <a:cs typeface="Calibri"/>
              </a:rPr>
              <a:t>encouraging knowledge sharing and holistic problem-solving</a:t>
            </a:r>
            <a:endParaRPr lang="en-US" b="0" i="0" u="none" strike="noStrike">
              <a:solidFill>
                <a:srgbClr val="000000"/>
              </a:solidFill>
              <a:effectLst/>
              <a:latin typeface="Calibri"/>
              <a:cs typeface="Calibri"/>
            </a:endParaRPr>
          </a:p>
          <a:p>
            <a:pPr marL="0" indent="0">
              <a:spcBef>
                <a:spcPts val="0"/>
              </a:spcBef>
              <a:spcAft>
                <a:spcPts val="450"/>
              </a:spcAft>
              <a:buNone/>
            </a:pPr>
            <a:endParaRPr lang="en-US">
              <a:solidFill>
                <a:schemeClr val="tx1"/>
              </a:solidFill>
              <a:ea typeface="Tahoma"/>
              <a:cs typeface="Tahoma"/>
            </a:endParaRPr>
          </a:p>
        </p:txBody>
      </p:sp>
      <p:sp>
        <p:nvSpPr>
          <p:cNvPr id="4" name="Slide Number Placeholder 3"/>
          <p:cNvSpPr>
            <a:spLocks noGrp="1"/>
          </p:cNvSpPr>
          <p:nvPr>
            <p:ph type="sldNum" sz="quarter" idx="12"/>
          </p:nvPr>
        </p:nvSpPr>
        <p:spPr/>
        <p:txBody>
          <a:bodyPr/>
          <a:lstStyle/>
          <a:p>
            <a:pPr defTabSz="914259">
              <a:buClrTx/>
            </a:pPr>
            <a:fld id="{FD0B4B7A-5BBA-4E51-9FDE-DC8BAA2CA8D1}" type="slidenum">
              <a:rPr lang="en-US" kern="1200">
                <a:solidFill>
                  <a:prstClr val="white"/>
                </a:solidFill>
                <a:latin typeface="Calibri" panose="020F0502020204030204"/>
                <a:ea typeface="+mn-ea"/>
                <a:cs typeface="+mn-cs"/>
              </a:rPr>
              <a:pPr defTabSz="914259">
                <a:buClrTx/>
              </a:pPr>
              <a:t>53</a:t>
            </a:fld>
            <a:endParaRPr lang="en-US" kern="1200">
              <a:solidFill>
                <a:prstClr val="white"/>
              </a:solidFill>
              <a:latin typeface="Calibri" panose="020F0502020204030204"/>
              <a:ea typeface="+mn-ea"/>
              <a:cs typeface="+mn-cs"/>
            </a:endParaRPr>
          </a:p>
        </p:txBody>
      </p:sp>
      <p:sp>
        <p:nvSpPr>
          <p:cNvPr id="8" name="Title 4">
            <a:extLst>
              <a:ext uri="{FF2B5EF4-FFF2-40B4-BE49-F238E27FC236}">
                <a16:creationId xmlns:a16="http://schemas.microsoft.com/office/drawing/2014/main" id="{5B260FC5-21B6-4301-AF91-9690C8B75E35}"/>
              </a:ext>
            </a:extLst>
          </p:cNvPr>
          <p:cNvSpPr>
            <a:spLocks noGrp="1"/>
          </p:cNvSpPr>
          <p:nvPr>
            <p:ph type="title"/>
          </p:nvPr>
        </p:nvSpPr>
        <p:spPr>
          <a:xfrm>
            <a:off x="415635" y="41566"/>
            <a:ext cx="8229600" cy="1074420"/>
          </a:xfrm>
        </p:spPr>
        <p:txBody>
          <a:bodyPr>
            <a:normAutofit/>
          </a:bodyPr>
          <a:lstStyle/>
          <a:p>
            <a:r>
              <a:rPr lang="en-US" sz="2850">
                <a:solidFill>
                  <a:srgbClr val="0078B6"/>
                </a:solidFill>
                <a:latin typeface="Open Sans" panose="020B0606030504020204" pitchFamily="34" charset="0"/>
                <a:ea typeface="Open Sans" panose="020B0606030504020204" pitchFamily="34" charset="0"/>
                <a:cs typeface="Open Sans" panose="020B0606030504020204" pitchFamily="34" charset="0"/>
              </a:rPr>
              <a:t>Gen AI of Excellence: </a:t>
            </a:r>
            <a:br>
              <a:rPr lang="en-US" sz="2850">
                <a:solidFill>
                  <a:srgbClr val="0078B6"/>
                </a:solidFill>
                <a:latin typeface="Open Sans" panose="020B0606030504020204" pitchFamily="34" charset="0"/>
                <a:ea typeface="Open Sans" panose="020B0606030504020204" pitchFamily="34" charset="0"/>
                <a:cs typeface="Open Sans" panose="020B0606030504020204" pitchFamily="34" charset="0"/>
              </a:rPr>
            </a:br>
            <a:r>
              <a:rPr lang="en-US" sz="2400">
                <a:solidFill>
                  <a:srgbClr val="0078B6"/>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Key Business Benefits and Impact</a:t>
            </a:r>
            <a:endParaRPr lang="en-US" sz="2850">
              <a:solidFill>
                <a:srgbClr val="0078B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logo for a company&#10;&#10;Description automatically generated">
            <a:extLst>
              <a:ext uri="{FF2B5EF4-FFF2-40B4-BE49-F238E27FC236}">
                <a16:creationId xmlns:a16="http://schemas.microsoft.com/office/drawing/2014/main" id="{C4C5A395-4B38-5D56-FD6C-06A8D05D49FA}"/>
              </a:ext>
            </a:extLst>
          </p:cNvPr>
          <p:cNvPicPr>
            <a:picLocks noChangeAspect="1"/>
          </p:cNvPicPr>
          <p:nvPr/>
        </p:nvPicPr>
        <p:blipFill rotWithShape="1">
          <a:blip r:embed="rId3">
            <a:extLst>
              <a:ext uri="{28A0092B-C50C-407E-A947-70E740481C1C}">
                <a14:useLocalDpi xmlns:a14="http://schemas.microsoft.com/office/drawing/2010/main" val="0"/>
              </a:ext>
            </a:extLst>
          </a:blip>
          <a:srcRect t="3784" b="47435"/>
          <a:stretch/>
        </p:blipFill>
        <p:spPr>
          <a:xfrm>
            <a:off x="6941545" y="0"/>
            <a:ext cx="2202455" cy="1074420"/>
          </a:xfrm>
          <a:prstGeom prst="rect">
            <a:avLst/>
          </a:prstGeom>
        </p:spPr>
      </p:pic>
    </p:spTree>
    <p:extLst>
      <p:ext uri="{BB962C8B-B14F-4D97-AF65-F5344CB8AC3E}">
        <p14:creationId xmlns:p14="http://schemas.microsoft.com/office/powerpoint/2010/main" val="775596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CC225-76F8-BB06-0215-A712841254B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6A0FBB7-3041-C0FC-EBB5-72EED11A8319}"/>
              </a:ext>
            </a:extLst>
          </p:cNvPr>
          <p:cNvSpPr>
            <a:spLocks noGrp="1"/>
          </p:cNvSpPr>
          <p:nvPr>
            <p:ph sz="half" idx="2"/>
          </p:nvPr>
        </p:nvSpPr>
        <p:spPr>
          <a:xfrm>
            <a:off x="529071" y="1279647"/>
            <a:ext cx="8199295" cy="606336"/>
          </a:xfrm>
        </p:spPr>
        <p:txBody>
          <a:bodyPr vert="horz" lIns="68571" tIns="34286" rIns="68571" bIns="34286" rtlCol="0" anchor="t">
            <a:normAutofit/>
          </a:bodyPr>
          <a:lstStyle/>
          <a:p>
            <a:pPr marL="0" indent="0">
              <a:buNone/>
            </a:pPr>
            <a:r>
              <a:rPr lang="en-US" sz="1800"/>
              <a:t>Establishing a Center of Excellence (CoE) for Gen AI in city governments involves various risks, which can be mitigated through several strategies</a:t>
            </a:r>
          </a:p>
          <a:p>
            <a:pPr marL="0" indent="0">
              <a:spcBef>
                <a:spcPts val="0"/>
              </a:spcBef>
              <a:spcAft>
                <a:spcPts val="450"/>
              </a:spcAft>
              <a:buNone/>
            </a:pPr>
            <a:endParaRPr lang="en-US" sz="1800">
              <a:ea typeface="Tahoma"/>
              <a:cs typeface="Tahoma"/>
            </a:endParaRPr>
          </a:p>
        </p:txBody>
      </p:sp>
      <p:sp>
        <p:nvSpPr>
          <p:cNvPr id="4" name="Slide Number Placeholder 3">
            <a:extLst>
              <a:ext uri="{FF2B5EF4-FFF2-40B4-BE49-F238E27FC236}">
                <a16:creationId xmlns:a16="http://schemas.microsoft.com/office/drawing/2014/main" id="{792605FC-E93D-A3B6-C87E-F805AFDA395F}"/>
              </a:ext>
            </a:extLst>
          </p:cNvPr>
          <p:cNvSpPr>
            <a:spLocks noGrp="1"/>
          </p:cNvSpPr>
          <p:nvPr>
            <p:ph type="sldNum" sz="quarter" idx="12"/>
          </p:nvPr>
        </p:nvSpPr>
        <p:spPr>
          <a:xfrm>
            <a:off x="6457950" y="4904423"/>
            <a:ext cx="2057400" cy="273844"/>
          </a:xfrm>
        </p:spPr>
        <p:txBody>
          <a:bodyPr/>
          <a:lstStyle/>
          <a:p>
            <a:pPr defTabSz="914259">
              <a:buClrTx/>
            </a:pPr>
            <a:fld id="{FD0B4B7A-5BBA-4E51-9FDE-DC8BAA2CA8D1}" type="slidenum">
              <a:rPr lang="en-US" kern="1200">
                <a:solidFill>
                  <a:prstClr val="white"/>
                </a:solidFill>
                <a:latin typeface="Calibri" panose="020F0502020204030204"/>
                <a:ea typeface="+mn-ea"/>
                <a:cs typeface="+mn-cs"/>
              </a:rPr>
              <a:pPr defTabSz="914259">
                <a:buClrTx/>
              </a:pPr>
              <a:t>54</a:t>
            </a:fld>
            <a:endParaRPr lang="en-US" kern="1200">
              <a:solidFill>
                <a:prstClr val="white"/>
              </a:solidFill>
              <a:latin typeface="Calibri" panose="020F0502020204030204"/>
              <a:ea typeface="+mn-ea"/>
              <a:cs typeface="+mn-cs"/>
            </a:endParaRPr>
          </a:p>
        </p:txBody>
      </p:sp>
      <p:sp>
        <p:nvSpPr>
          <p:cNvPr id="8" name="Title 4">
            <a:extLst>
              <a:ext uri="{FF2B5EF4-FFF2-40B4-BE49-F238E27FC236}">
                <a16:creationId xmlns:a16="http://schemas.microsoft.com/office/drawing/2014/main" id="{1F5C9BFD-D573-DB52-7C16-9E633622F89F}"/>
              </a:ext>
            </a:extLst>
          </p:cNvPr>
          <p:cNvSpPr>
            <a:spLocks noGrp="1"/>
          </p:cNvSpPr>
          <p:nvPr>
            <p:ph type="title"/>
          </p:nvPr>
        </p:nvSpPr>
        <p:spPr>
          <a:xfrm>
            <a:off x="415635" y="178726"/>
            <a:ext cx="8229600" cy="1074420"/>
          </a:xfrm>
        </p:spPr>
        <p:txBody>
          <a:bodyPr>
            <a:normAutofit/>
          </a:bodyPr>
          <a:lstStyle/>
          <a:p>
            <a:r>
              <a:rPr lang="en-US" sz="2850">
                <a:solidFill>
                  <a:srgbClr val="0078B6"/>
                </a:solidFill>
                <a:latin typeface="Open Sans" panose="020B0606030504020204" pitchFamily="34" charset="0"/>
                <a:ea typeface="Open Sans" panose="020B0606030504020204" pitchFamily="34" charset="0"/>
                <a:cs typeface="Open Sans" panose="020B0606030504020204" pitchFamily="34" charset="0"/>
              </a:rPr>
              <a:t>Gen AI of Excellence: </a:t>
            </a:r>
            <a:br>
              <a:rPr lang="en-US" sz="2850">
                <a:solidFill>
                  <a:srgbClr val="0078B6"/>
                </a:solidFill>
                <a:latin typeface="Open Sans" panose="020B0606030504020204" pitchFamily="34" charset="0"/>
                <a:ea typeface="Open Sans" panose="020B0606030504020204" pitchFamily="34" charset="0"/>
                <a:cs typeface="Open Sans" panose="020B0606030504020204" pitchFamily="34" charset="0"/>
              </a:rPr>
            </a:br>
            <a:r>
              <a:rPr lang="en-US" sz="2400">
                <a:solidFill>
                  <a:srgbClr val="0078B6"/>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Potential Risks and Mitigation</a:t>
            </a:r>
          </a:p>
        </p:txBody>
      </p:sp>
      <p:pic>
        <p:nvPicPr>
          <p:cNvPr id="3" name="Picture 2" descr="A logo for a company&#10;&#10;Description automatically generated">
            <a:extLst>
              <a:ext uri="{FF2B5EF4-FFF2-40B4-BE49-F238E27FC236}">
                <a16:creationId xmlns:a16="http://schemas.microsoft.com/office/drawing/2014/main" id="{F917D824-A164-009C-0C8C-9A764A2BE073}"/>
              </a:ext>
            </a:extLst>
          </p:cNvPr>
          <p:cNvPicPr>
            <a:picLocks noChangeAspect="1"/>
          </p:cNvPicPr>
          <p:nvPr/>
        </p:nvPicPr>
        <p:blipFill rotWithShape="1">
          <a:blip r:embed="rId3">
            <a:extLst>
              <a:ext uri="{28A0092B-C50C-407E-A947-70E740481C1C}">
                <a14:useLocalDpi xmlns:a14="http://schemas.microsoft.com/office/drawing/2010/main" val="0"/>
              </a:ext>
            </a:extLst>
          </a:blip>
          <a:srcRect t="3784" b="47435"/>
          <a:stretch/>
        </p:blipFill>
        <p:spPr>
          <a:xfrm>
            <a:off x="6941545" y="137160"/>
            <a:ext cx="2202455" cy="1074420"/>
          </a:xfrm>
          <a:prstGeom prst="rect">
            <a:avLst/>
          </a:prstGeom>
        </p:spPr>
      </p:pic>
      <p:graphicFrame>
        <p:nvGraphicFramePr>
          <p:cNvPr id="6" name="Table 5">
            <a:extLst>
              <a:ext uri="{FF2B5EF4-FFF2-40B4-BE49-F238E27FC236}">
                <a16:creationId xmlns:a16="http://schemas.microsoft.com/office/drawing/2014/main" id="{66B0CE1C-323F-E21D-2C70-EE2145568150}"/>
              </a:ext>
            </a:extLst>
          </p:cNvPr>
          <p:cNvGraphicFramePr>
            <a:graphicFrameLocks noGrp="1"/>
          </p:cNvGraphicFramePr>
          <p:nvPr/>
        </p:nvGraphicFramePr>
        <p:xfrm>
          <a:off x="342468" y="1985873"/>
          <a:ext cx="8172883" cy="1791178"/>
        </p:xfrm>
        <a:graphic>
          <a:graphicData uri="http://schemas.openxmlformats.org/drawingml/2006/table">
            <a:tbl>
              <a:tblPr/>
              <a:tblGrid>
                <a:gridCol w="457682">
                  <a:extLst>
                    <a:ext uri="{9D8B030D-6E8A-4147-A177-3AD203B41FA5}">
                      <a16:colId xmlns:a16="http://schemas.microsoft.com/office/drawing/2014/main" val="3377537392"/>
                    </a:ext>
                  </a:extLst>
                </a:gridCol>
                <a:gridCol w="2026875">
                  <a:extLst>
                    <a:ext uri="{9D8B030D-6E8A-4147-A177-3AD203B41FA5}">
                      <a16:colId xmlns:a16="http://schemas.microsoft.com/office/drawing/2014/main" val="2815364594"/>
                    </a:ext>
                  </a:extLst>
                </a:gridCol>
                <a:gridCol w="5688326">
                  <a:extLst>
                    <a:ext uri="{9D8B030D-6E8A-4147-A177-3AD203B41FA5}">
                      <a16:colId xmlns:a16="http://schemas.microsoft.com/office/drawing/2014/main" val="3036939680"/>
                    </a:ext>
                  </a:extLst>
                </a:gridCol>
              </a:tblGrid>
              <a:tr h="235744">
                <a:tc>
                  <a:txBody>
                    <a:bodyPr/>
                    <a:lstStyle/>
                    <a:p>
                      <a:pPr algn="ctr" fontAlgn="b"/>
                      <a:r>
                        <a:rPr lang="en-US" sz="1500" b="1" i="0" u="none" strike="noStrike">
                          <a:solidFill>
                            <a:srgbClr val="FFFFFF"/>
                          </a:solidFill>
                          <a:effectLst/>
                          <a:latin typeface="Calibri" panose="020F0502020204030204" pitchFamily="34" charset="0"/>
                        </a:rPr>
                        <a:t>S. No </a:t>
                      </a:r>
                    </a:p>
                  </a:txBody>
                  <a:tcPr marL="7144" marR="7144" marT="7144"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500" b="1" i="0" u="none" strike="noStrike">
                          <a:solidFill>
                            <a:srgbClr val="FFFFFF"/>
                          </a:solidFill>
                          <a:effectLst/>
                          <a:latin typeface="Calibri" panose="020F0502020204030204" pitchFamily="34" charset="0"/>
                        </a:rPr>
                        <a:t> Potential Risks</a:t>
                      </a:r>
                    </a:p>
                  </a:txBody>
                  <a:tcPr marL="7144" marR="7144" marT="7144" marB="0">
                    <a:lnL w="6350" cap="flat" cmpd="sng" algn="ctr">
                      <a:no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500" b="1" i="0" u="none" strike="noStrike">
                          <a:solidFill>
                            <a:srgbClr val="FFFFFF"/>
                          </a:solidFill>
                          <a:effectLst/>
                          <a:latin typeface="Calibri" panose="020F0502020204030204" pitchFamily="34" charset="0"/>
                        </a:rPr>
                        <a:t>Mitigation Strategies</a:t>
                      </a:r>
                    </a:p>
                  </a:txBody>
                  <a:tcPr marL="7144" marR="7144" marT="7144"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119161693"/>
                  </a:ext>
                </a:extLst>
              </a:tr>
              <a:tr h="224314">
                <a:tc>
                  <a:txBody>
                    <a:bodyPr/>
                    <a:lstStyle/>
                    <a:p>
                      <a:pPr algn="ctr" fontAlgn="ctr"/>
                      <a:r>
                        <a:rPr lang="en-US" sz="1400" b="0" i="0" u="none" strike="noStrike">
                          <a:solidFill>
                            <a:srgbClr val="000000"/>
                          </a:solidFill>
                          <a:effectLst/>
                          <a:latin typeface="Calibri" panose="020F0502020204030204" pitchFamily="34" charset="0"/>
                        </a:rPr>
                        <a:t>1</a:t>
                      </a:r>
                    </a:p>
                  </a:txBody>
                  <a:tcPr marL="64294" marR="7144" marT="7144"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US" sz="1400" b="0" i="0" u="none" strike="noStrike">
                          <a:solidFill>
                            <a:srgbClr val="000000"/>
                          </a:solidFill>
                          <a:effectLst/>
                          <a:latin typeface="Calibri" panose="020F0502020204030204" pitchFamily="34" charset="0"/>
                        </a:rPr>
                        <a:t>Cost Overruns</a:t>
                      </a:r>
                    </a:p>
                  </a:txBody>
                  <a:tcPr marL="64294" marR="7144" marT="7144" marB="0">
                    <a:lnL w="6350" cap="flat" cmpd="sng" algn="ctr">
                      <a:no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Develop detailed budget plans and monitor expenses closely.</a:t>
                      </a:r>
                    </a:p>
                  </a:txBody>
                  <a:tcPr marL="7144" marR="7144" marT="7144"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08101834"/>
                  </a:ext>
                </a:extLst>
              </a:tr>
              <a:tr h="224314">
                <a:tc>
                  <a:txBody>
                    <a:bodyPr/>
                    <a:lstStyle/>
                    <a:p>
                      <a:pPr algn="ctr" fontAlgn="ctr"/>
                      <a:r>
                        <a:rPr lang="en-US" sz="1400" b="0" i="0" u="none" strike="noStrike">
                          <a:solidFill>
                            <a:srgbClr val="000000"/>
                          </a:solidFill>
                          <a:effectLst/>
                          <a:latin typeface="Calibri" panose="020F0502020204030204" pitchFamily="34" charset="0"/>
                        </a:rPr>
                        <a:t>2</a:t>
                      </a:r>
                    </a:p>
                  </a:txBody>
                  <a:tcPr marL="64294" marR="7144" marT="7144"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Skill Shortages</a:t>
                      </a:r>
                    </a:p>
                  </a:txBody>
                  <a:tcPr marL="64294" marR="7144" marT="7144" marB="0">
                    <a:lnL w="6350" cap="flat" cmpd="sng" algn="ctr">
                      <a:no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Invest in training programs and offer competitive compensation packages.</a:t>
                      </a:r>
                    </a:p>
                  </a:txBody>
                  <a:tcPr marL="7144" marR="7144" marT="7144"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4218448451"/>
                  </a:ext>
                </a:extLst>
              </a:tr>
              <a:tr h="418624">
                <a:tc>
                  <a:txBody>
                    <a:bodyPr/>
                    <a:lstStyle/>
                    <a:p>
                      <a:pPr algn="ctr" fontAlgn="ctr"/>
                      <a:r>
                        <a:rPr lang="en-US" sz="1400" b="0" i="0" u="none" strike="noStrike">
                          <a:solidFill>
                            <a:srgbClr val="000000"/>
                          </a:solidFill>
                          <a:effectLst/>
                          <a:latin typeface="Calibri" panose="020F0502020204030204" pitchFamily="34" charset="0"/>
                        </a:rPr>
                        <a:t>3</a:t>
                      </a:r>
                    </a:p>
                  </a:txBody>
                  <a:tcPr marL="64294" marR="7144" marT="7144"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US" sz="1400" b="0" i="0" u="none" strike="noStrike">
                          <a:solidFill>
                            <a:srgbClr val="000000"/>
                          </a:solidFill>
                          <a:effectLst/>
                          <a:latin typeface="Calibri" panose="020F0502020204030204" pitchFamily="34" charset="0"/>
                        </a:rPr>
                        <a:t>Ethical Concerns</a:t>
                      </a:r>
                    </a:p>
                  </a:txBody>
                  <a:tcPr marL="64294" marR="7144" marT="7144" marB="0">
                    <a:lnL w="6350" cap="flat" cmpd="sng" algn="ctr">
                      <a:no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Establish clear ethical guidelines and involve diverse stakeholders in decision-making.</a:t>
                      </a:r>
                    </a:p>
                  </a:txBody>
                  <a:tcPr marL="7144" marR="7144" marT="7144"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387336365"/>
                  </a:ext>
                </a:extLst>
              </a:tr>
              <a:tr h="224314">
                <a:tc>
                  <a:txBody>
                    <a:bodyPr/>
                    <a:lstStyle/>
                    <a:p>
                      <a:pPr algn="ctr" fontAlgn="ctr"/>
                      <a:r>
                        <a:rPr lang="en-US" sz="1400" b="0" i="0" u="none" strike="noStrike">
                          <a:solidFill>
                            <a:srgbClr val="000000"/>
                          </a:solidFill>
                          <a:effectLst/>
                          <a:latin typeface="Calibri" panose="020F0502020204030204" pitchFamily="34" charset="0"/>
                        </a:rPr>
                        <a:t>4</a:t>
                      </a:r>
                    </a:p>
                  </a:txBody>
                  <a:tcPr marL="64294" marR="7144" marT="7144"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Resistance to Change</a:t>
                      </a:r>
                    </a:p>
                  </a:txBody>
                  <a:tcPr marL="64294" marR="7144" marT="7144" marB="0">
                    <a:lnL w="6350" cap="flat" cmpd="sng" algn="ctr">
                      <a:no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Communicate benefits of AI, involve employees, and provide support.</a:t>
                      </a:r>
                    </a:p>
                  </a:txBody>
                  <a:tcPr marL="7144" marR="7144" marT="7144"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723923121"/>
                  </a:ext>
                </a:extLst>
              </a:tr>
              <a:tr h="224314">
                <a:tc>
                  <a:txBody>
                    <a:bodyPr/>
                    <a:lstStyle/>
                    <a:p>
                      <a:pPr algn="ctr" fontAlgn="ctr"/>
                      <a:r>
                        <a:rPr lang="en-US" sz="1400" b="0" i="0" u="none" strike="noStrike">
                          <a:solidFill>
                            <a:srgbClr val="000000"/>
                          </a:solidFill>
                          <a:effectLst/>
                          <a:latin typeface="Calibri" panose="020F0502020204030204" pitchFamily="34" charset="0"/>
                        </a:rPr>
                        <a:t>5</a:t>
                      </a:r>
                    </a:p>
                  </a:txBody>
                  <a:tcPr marL="64294" marR="7144" marT="7144"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US" sz="1400" b="0" i="0" u="none" strike="noStrike">
                          <a:solidFill>
                            <a:srgbClr val="000000"/>
                          </a:solidFill>
                          <a:effectLst/>
                          <a:latin typeface="Calibri" panose="020F0502020204030204" pitchFamily="34" charset="0"/>
                        </a:rPr>
                        <a:t>Security Vulnerabilities</a:t>
                      </a:r>
                    </a:p>
                  </a:txBody>
                  <a:tcPr marL="64294" marR="7144" marT="7144" marB="0">
                    <a:lnL w="6350" cap="flat" cmpd="sng" algn="ctr">
                      <a:no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Implement robust cybersecurity measures and regular assessments.</a:t>
                      </a:r>
                    </a:p>
                  </a:txBody>
                  <a:tcPr marL="7144" marR="7144" marT="7144"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600432455"/>
                  </a:ext>
                </a:extLst>
              </a:tr>
              <a:tr h="224314">
                <a:tc>
                  <a:txBody>
                    <a:bodyPr/>
                    <a:lstStyle/>
                    <a:p>
                      <a:pPr algn="ctr" fontAlgn="ctr"/>
                      <a:r>
                        <a:rPr lang="en-US" sz="1400" b="0" i="0" u="none" strike="noStrike">
                          <a:solidFill>
                            <a:srgbClr val="000000"/>
                          </a:solidFill>
                          <a:effectLst/>
                          <a:latin typeface="Calibri" panose="020F0502020204030204" pitchFamily="34" charset="0"/>
                        </a:rPr>
                        <a:t>6</a:t>
                      </a:r>
                    </a:p>
                  </a:txBody>
                  <a:tcPr marL="64294" marR="7144" marT="7144"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ctr"/>
                      <a:r>
                        <a:rPr lang="en-US" sz="1400" b="0" i="0" u="none" strike="noStrike">
                          <a:solidFill>
                            <a:srgbClr val="000000"/>
                          </a:solidFill>
                          <a:effectLst/>
                          <a:latin typeface="Calibri" panose="020F0502020204030204" pitchFamily="34" charset="0"/>
                        </a:rPr>
                        <a:t>Misuse of AI </a:t>
                      </a:r>
                    </a:p>
                  </a:txBody>
                  <a:tcPr marL="64294" marR="7144" marT="7144" marB="0">
                    <a:lnL w="6350" cap="flat" cmpd="sng" algn="ctr">
                      <a:no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Implement strict governance frameworks and prioritize ethical considerations.</a:t>
                      </a:r>
                    </a:p>
                  </a:txBody>
                  <a:tcPr marL="7144" marR="7144" marT="7144"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277550379"/>
                  </a:ext>
                </a:extLst>
              </a:tr>
            </a:tbl>
          </a:graphicData>
        </a:graphic>
      </p:graphicFrame>
      <p:sp>
        <p:nvSpPr>
          <p:cNvPr id="10" name="TextBox 9">
            <a:extLst>
              <a:ext uri="{FF2B5EF4-FFF2-40B4-BE49-F238E27FC236}">
                <a16:creationId xmlns:a16="http://schemas.microsoft.com/office/drawing/2014/main" id="{2534CE2B-BB00-5E43-C487-BADCF431478D}"/>
              </a:ext>
            </a:extLst>
          </p:cNvPr>
          <p:cNvSpPr txBox="1"/>
          <p:nvPr/>
        </p:nvSpPr>
        <p:spPr>
          <a:xfrm>
            <a:off x="529070" y="3994698"/>
            <a:ext cx="7396475" cy="784830"/>
          </a:xfrm>
          <a:prstGeom prst="rect">
            <a:avLst/>
          </a:prstGeom>
          <a:noFill/>
        </p:spPr>
        <p:txBody>
          <a:bodyPr wrap="square">
            <a:spAutoFit/>
          </a:bodyPr>
          <a:lstStyle/>
          <a:p>
            <a:pPr algn="ctr" defTabSz="685800">
              <a:buClrTx/>
            </a:pPr>
            <a:r>
              <a:rPr lang="en-US" sz="1500" i="1" kern="1200">
                <a:solidFill>
                  <a:prstClr val="black"/>
                </a:solidFill>
                <a:latin typeface="Calibri" panose="020F0502020204030204"/>
                <a:ea typeface="+mn-ea"/>
                <a:cs typeface="+mn-cs"/>
              </a:rPr>
              <a:t>By proactively identifying and addressing these risks, city governments can enhance the effectiveness and sustainability of their CoE for Gen AI, ensuring that it contributes positively to urban governance and development.</a:t>
            </a:r>
          </a:p>
        </p:txBody>
      </p:sp>
    </p:spTree>
    <p:extLst>
      <p:ext uri="{BB962C8B-B14F-4D97-AF65-F5344CB8AC3E}">
        <p14:creationId xmlns:p14="http://schemas.microsoft.com/office/powerpoint/2010/main" val="41228516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429"/>
            <a:ext cx="8229600" cy="857250"/>
          </a:xfrm>
        </p:spPr>
        <p:txBody>
          <a:bodyPr>
            <a:normAutofit/>
          </a:bodyPr>
          <a:lstStyle/>
          <a:p>
            <a:r>
              <a:rPr lang="en-US" sz="2850">
                <a:solidFill>
                  <a:srgbClr val="0078B6"/>
                </a:solidFill>
                <a:latin typeface="Open Sans" panose="020B0606030504020204" pitchFamily="34" charset="0"/>
                <a:ea typeface="Open Sans" panose="020B0606030504020204" pitchFamily="34" charset="0"/>
                <a:cs typeface="Open Sans" panose="020B0606030504020204" pitchFamily="34" charset="0"/>
              </a:rPr>
              <a:t>Gen AI Center of Excellence</a:t>
            </a:r>
            <a:br>
              <a:rPr lang="en-US" sz="2600">
                <a:solidFill>
                  <a:srgbClr val="0078B6"/>
                </a:solidFill>
                <a:latin typeface="Open Sans" panose="020B0606030504020204" pitchFamily="34" charset="0"/>
                <a:ea typeface="Open Sans" panose="020B0606030504020204" pitchFamily="34" charset="0"/>
                <a:cs typeface="Open Sans" panose="020B0606030504020204" pitchFamily="34" charset="0"/>
              </a:rPr>
            </a:br>
            <a:r>
              <a:rPr lang="en-US" sz="2100">
                <a:solidFill>
                  <a:srgbClr val="0078B6"/>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Funding Request</a:t>
            </a:r>
          </a:p>
        </p:txBody>
      </p:sp>
      <p:sp>
        <p:nvSpPr>
          <p:cNvPr id="7" name="Slide Number Placeholder 6"/>
          <p:cNvSpPr>
            <a:spLocks noGrp="1"/>
          </p:cNvSpPr>
          <p:nvPr>
            <p:ph type="sldNum" sz="quarter" idx="12"/>
          </p:nvPr>
        </p:nvSpPr>
        <p:spPr/>
        <p:txBody>
          <a:bodyPr/>
          <a:lstStyle/>
          <a:p>
            <a:pPr defTabSz="457129" fontAlgn="base">
              <a:spcBef>
                <a:spcPct val="0"/>
              </a:spcBef>
              <a:spcAft>
                <a:spcPct val="0"/>
              </a:spcAft>
              <a:buClrTx/>
            </a:pPr>
            <a:fld id="{FD0B4B7A-5BBA-4E51-9FDE-DC8BAA2CA8D1}" type="slidenum">
              <a:rPr lang="en-US" kern="1200">
                <a:solidFill>
                  <a:prstClr val="white"/>
                </a:solidFill>
                <a:latin typeface="Calibri" panose="020F0502020204030204"/>
                <a:ea typeface="+mn-ea"/>
                <a:cs typeface="+mn-cs"/>
              </a:rPr>
              <a:pPr defTabSz="457129" fontAlgn="base">
                <a:spcBef>
                  <a:spcPct val="0"/>
                </a:spcBef>
                <a:spcAft>
                  <a:spcPct val="0"/>
                </a:spcAft>
                <a:buClrTx/>
              </a:pPr>
              <a:t>55</a:t>
            </a:fld>
            <a:endParaRPr lang="en-US" kern="1200">
              <a:solidFill>
                <a:prstClr val="white"/>
              </a:solidFill>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F0F069F5-9858-8CC1-D2B4-2A4B0357CA54}"/>
              </a:ext>
            </a:extLst>
          </p:cNvPr>
          <p:cNvGraphicFramePr>
            <a:graphicFrameLocks noGrp="1"/>
          </p:cNvGraphicFramePr>
          <p:nvPr/>
        </p:nvGraphicFramePr>
        <p:xfrm>
          <a:off x="868680" y="1188238"/>
          <a:ext cx="6683488" cy="735945"/>
        </p:xfrm>
        <a:graphic>
          <a:graphicData uri="http://schemas.openxmlformats.org/drawingml/2006/table">
            <a:tbl>
              <a:tblPr firstRow="1" firstCol="1" bandRow="1">
                <a:tableStyleId>{69012ECD-51FC-41F1-AA8D-1B2483CD663E}</a:tableStyleId>
              </a:tblPr>
              <a:tblGrid>
                <a:gridCol w="1755313">
                  <a:extLst>
                    <a:ext uri="{9D8B030D-6E8A-4147-A177-3AD203B41FA5}">
                      <a16:colId xmlns:a16="http://schemas.microsoft.com/office/drawing/2014/main" val="2134808709"/>
                    </a:ext>
                  </a:extLst>
                </a:gridCol>
                <a:gridCol w="687580">
                  <a:extLst>
                    <a:ext uri="{9D8B030D-6E8A-4147-A177-3AD203B41FA5}">
                      <a16:colId xmlns:a16="http://schemas.microsoft.com/office/drawing/2014/main" val="3440551236"/>
                    </a:ext>
                  </a:extLst>
                </a:gridCol>
                <a:gridCol w="847575">
                  <a:extLst>
                    <a:ext uri="{9D8B030D-6E8A-4147-A177-3AD203B41FA5}">
                      <a16:colId xmlns:a16="http://schemas.microsoft.com/office/drawing/2014/main" val="868060922"/>
                    </a:ext>
                  </a:extLst>
                </a:gridCol>
                <a:gridCol w="846914">
                  <a:extLst>
                    <a:ext uri="{9D8B030D-6E8A-4147-A177-3AD203B41FA5}">
                      <a16:colId xmlns:a16="http://schemas.microsoft.com/office/drawing/2014/main" val="366575719"/>
                    </a:ext>
                  </a:extLst>
                </a:gridCol>
                <a:gridCol w="788072">
                  <a:extLst>
                    <a:ext uri="{9D8B030D-6E8A-4147-A177-3AD203B41FA5}">
                      <a16:colId xmlns:a16="http://schemas.microsoft.com/office/drawing/2014/main" val="1773871909"/>
                    </a:ext>
                  </a:extLst>
                </a:gridCol>
                <a:gridCol w="879017">
                  <a:extLst>
                    <a:ext uri="{9D8B030D-6E8A-4147-A177-3AD203B41FA5}">
                      <a16:colId xmlns:a16="http://schemas.microsoft.com/office/drawing/2014/main" val="888801491"/>
                    </a:ext>
                  </a:extLst>
                </a:gridCol>
                <a:gridCol w="879017">
                  <a:extLst>
                    <a:ext uri="{9D8B030D-6E8A-4147-A177-3AD203B41FA5}">
                      <a16:colId xmlns:a16="http://schemas.microsoft.com/office/drawing/2014/main" val="2559125473"/>
                    </a:ext>
                  </a:extLst>
                </a:gridCol>
              </a:tblGrid>
              <a:tr h="163640">
                <a:tc>
                  <a:txBody>
                    <a:bodyPr/>
                    <a:lstStyle/>
                    <a:p>
                      <a:pPr marL="0" marR="0" algn="ctr">
                        <a:lnSpc>
                          <a:spcPct val="107000"/>
                        </a:lnSpc>
                        <a:spcBef>
                          <a:spcPts val="0"/>
                        </a:spcBef>
                        <a:spcAft>
                          <a:spcPts val="0"/>
                        </a:spcAft>
                      </a:pPr>
                      <a:r>
                        <a:rPr lang="en-US" sz="1100" b="1">
                          <a:effectLst/>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nchor="b"/>
                </a:tc>
                <a:tc>
                  <a:txBody>
                    <a:bodyPr/>
                    <a:lstStyle/>
                    <a:p>
                      <a:pPr marL="0" marR="0" algn="ctr">
                        <a:lnSpc>
                          <a:spcPct val="107000"/>
                        </a:lnSpc>
                        <a:spcBef>
                          <a:spcPts val="0"/>
                        </a:spcBef>
                        <a:spcAft>
                          <a:spcPts val="0"/>
                        </a:spcAft>
                      </a:pPr>
                      <a:r>
                        <a:rPr lang="en-US" sz="1100" b="1">
                          <a:effectLst/>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nchor="b"/>
                </a:tc>
                <a:tc>
                  <a:txBody>
                    <a:bodyPr/>
                    <a:lstStyle/>
                    <a:p>
                      <a:pPr marL="0" marR="0" algn="ctr">
                        <a:lnSpc>
                          <a:spcPct val="107000"/>
                        </a:lnSpc>
                        <a:spcBef>
                          <a:spcPts val="0"/>
                        </a:spcBef>
                        <a:spcAft>
                          <a:spcPts val="0"/>
                        </a:spcAft>
                      </a:pPr>
                      <a:r>
                        <a:rPr lang="en-US" sz="1100" b="1">
                          <a:effectLst/>
                        </a:rPr>
                        <a:t>FY2024-25</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nchor="b"/>
                </a:tc>
                <a:tc>
                  <a:txBody>
                    <a:bodyPr/>
                    <a:lstStyle/>
                    <a:p>
                      <a:pPr marL="0" marR="0" algn="ctr">
                        <a:lnSpc>
                          <a:spcPct val="107000"/>
                        </a:lnSpc>
                        <a:spcBef>
                          <a:spcPts val="0"/>
                        </a:spcBef>
                        <a:spcAft>
                          <a:spcPts val="0"/>
                        </a:spcAft>
                      </a:pPr>
                      <a:r>
                        <a:rPr lang="en-US" sz="1100" b="1">
                          <a:effectLst/>
                        </a:rPr>
                        <a:t>FY2025-26</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nchor="b"/>
                </a:tc>
                <a:tc>
                  <a:txBody>
                    <a:bodyPr/>
                    <a:lstStyle/>
                    <a:p>
                      <a:pPr marL="0" marR="0" algn="ctr">
                        <a:lnSpc>
                          <a:spcPct val="107000"/>
                        </a:lnSpc>
                        <a:spcBef>
                          <a:spcPts val="0"/>
                        </a:spcBef>
                        <a:spcAft>
                          <a:spcPts val="0"/>
                        </a:spcAft>
                      </a:pPr>
                      <a:r>
                        <a:rPr lang="en-US" sz="1100" b="1">
                          <a:effectLst/>
                        </a:rPr>
                        <a:t>FY2026-27</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nchor="b"/>
                </a:tc>
                <a:tc>
                  <a:txBody>
                    <a:bodyPr/>
                    <a:lstStyle/>
                    <a:p>
                      <a:pPr marL="0" marR="0" algn="ctr">
                        <a:lnSpc>
                          <a:spcPct val="107000"/>
                        </a:lnSpc>
                        <a:spcBef>
                          <a:spcPts val="0"/>
                        </a:spcBef>
                        <a:spcAft>
                          <a:spcPts val="0"/>
                        </a:spcAft>
                      </a:pPr>
                      <a:r>
                        <a:rPr lang="en-US" sz="1100" b="1">
                          <a:effectLst/>
                        </a:rPr>
                        <a:t>FY2027-28</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nchor="b"/>
                </a:tc>
                <a:tc>
                  <a:txBody>
                    <a:bodyPr/>
                    <a:lstStyle/>
                    <a:p>
                      <a:pPr marL="0" marR="0" algn="ctr">
                        <a:lnSpc>
                          <a:spcPct val="107000"/>
                        </a:lnSpc>
                        <a:spcBef>
                          <a:spcPts val="0"/>
                        </a:spcBef>
                        <a:spcAft>
                          <a:spcPts val="0"/>
                        </a:spcAft>
                      </a:pPr>
                      <a:r>
                        <a:rPr lang="en-US" sz="1100" b="1">
                          <a:effectLst/>
                        </a:rPr>
                        <a:t>FY2029-30</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nchor="b"/>
                </a:tc>
                <a:extLst>
                  <a:ext uri="{0D108BD9-81ED-4DB2-BD59-A6C34878D82A}">
                    <a16:rowId xmlns:a16="http://schemas.microsoft.com/office/drawing/2014/main" val="1464811469"/>
                  </a:ext>
                </a:extLst>
              </a:tr>
              <a:tr h="167164">
                <a:tc>
                  <a:txBody>
                    <a:bodyPr/>
                    <a:lstStyle/>
                    <a:p>
                      <a:pPr marL="0" marR="0">
                        <a:lnSpc>
                          <a:spcPct val="107000"/>
                        </a:lnSpc>
                        <a:spcBef>
                          <a:spcPts val="0"/>
                        </a:spcBef>
                        <a:spcAft>
                          <a:spcPts val="0"/>
                        </a:spcAft>
                      </a:pPr>
                      <a:r>
                        <a:rPr lang="en-US" sz="1100" b="1">
                          <a:effectLst/>
                        </a:rPr>
                        <a:t>Total Project Costs</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100" b="1">
                          <a:effectLst/>
                        </a:rPr>
                        <a:t>High</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nchor="ctr"/>
                </a:tc>
                <a:tc>
                  <a:txBody>
                    <a:bodyPr/>
                    <a:lstStyle/>
                    <a:p>
                      <a:pPr algn="ctr" rtl="0" fontAlgn="ctr"/>
                      <a:r>
                        <a:rPr lang="en-US" sz="1100" b="1" u="none" strike="noStrike">
                          <a:solidFill>
                            <a:srgbClr val="000000"/>
                          </a:solidFill>
                          <a:effectLst/>
                        </a:rPr>
                        <a:t>$1,536,000 </a:t>
                      </a:r>
                      <a:endParaRPr lang="en-US" sz="1100" b="1" i="0" u="none" strike="noStrike">
                        <a:solidFill>
                          <a:srgbClr val="000000"/>
                        </a:solidFill>
                        <a:effectLst/>
                        <a:latin typeface="Calibri" panose="020F0502020204030204" pitchFamily="34" charset="0"/>
                      </a:endParaRPr>
                    </a:p>
                  </a:txBody>
                  <a:tcPr marL="7144" marR="7144" marT="7144" marB="0" anchor="ctr"/>
                </a:tc>
                <a:tc>
                  <a:txBody>
                    <a:bodyPr/>
                    <a:lstStyle/>
                    <a:p>
                      <a:pPr algn="ctr" rtl="0" fontAlgn="ctr"/>
                      <a:r>
                        <a:rPr lang="en-US" sz="1100" b="1" u="none" strike="noStrike">
                          <a:solidFill>
                            <a:srgbClr val="000000"/>
                          </a:solidFill>
                          <a:effectLst/>
                        </a:rPr>
                        <a:t>$1,636,000 </a:t>
                      </a:r>
                      <a:endParaRPr lang="en-US" sz="1100" b="1" i="0" u="none" strike="noStrike">
                        <a:solidFill>
                          <a:srgbClr val="000000"/>
                        </a:solidFill>
                        <a:effectLst/>
                        <a:latin typeface="Calibri" panose="020F0502020204030204" pitchFamily="34" charset="0"/>
                      </a:endParaRPr>
                    </a:p>
                  </a:txBody>
                  <a:tcPr marL="7144" marR="7144" marT="7144" marB="0" anchor="ctr"/>
                </a:tc>
                <a:tc>
                  <a:txBody>
                    <a:bodyPr/>
                    <a:lstStyle/>
                    <a:p>
                      <a:pPr algn="ctr" rtl="0" fontAlgn="ctr"/>
                      <a:r>
                        <a:rPr lang="en-US" sz="1100" b="1" u="none" strike="noStrike">
                          <a:solidFill>
                            <a:srgbClr val="000000"/>
                          </a:solidFill>
                          <a:effectLst/>
                        </a:rPr>
                        <a:t>$1,496,000 </a:t>
                      </a:r>
                      <a:endParaRPr lang="en-US" sz="1100" b="1" i="0" u="none" strike="noStrike">
                        <a:solidFill>
                          <a:srgbClr val="000000"/>
                        </a:solidFill>
                        <a:effectLst/>
                        <a:latin typeface="Calibri" panose="020F0502020204030204" pitchFamily="34" charset="0"/>
                      </a:endParaRPr>
                    </a:p>
                  </a:txBody>
                  <a:tcPr marL="7144" marR="7144" marT="7144" marB="0" anchor="ct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tc>
                <a:extLst>
                  <a:ext uri="{0D108BD9-81ED-4DB2-BD59-A6C34878D82A}">
                    <a16:rowId xmlns:a16="http://schemas.microsoft.com/office/drawing/2014/main" val="2714257974"/>
                  </a:ext>
                </a:extLst>
              </a:tr>
              <a:tr h="16364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tc>
                <a:tc>
                  <a:txBody>
                    <a:bodyPr/>
                    <a:lstStyle/>
                    <a:p>
                      <a:pPr marL="0" marR="0" algn="ctr">
                        <a:lnSpc>
                          <a:spcPct val="107000"/>
                        </a:lnSpc>
                        <a:spcBef>
                          <a:spcPts val="0"/>
                        </a:spcBef>
                        <a:spcAft>
                          <a:spcPts val="0"/>
                        </a:spcAft>
                      </a:pPr>
                      <a:r>
                        <a:rPr lang="en-US" sz="1100" b="1">
                          <a:effectLst/>
                        </a:rPr>
                        <a:t>Low</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tc>
                <a:tc>
                  <a:txBody>
                    <a:bodyPr/>
                    <a:lstStyle/>
                    <a:p>
                      <a:pPr marL="0" marR="0" algn="ctr">
                        <a:lnSpc>
                          <a:spcPct val="107000"/>
                        </a:lnSpc>
                        <a:spcBef>
                          <a:spcPts val="0"/>
                        </a:spcBef>
                        <a:spcAft>
                          <a:spcPts val="0"/>
                        </a:spcAft>
                      </a:pP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tc>
                <a:extLst>
                  <a:ext uri="{0D108BD9-81ED-4DB2-BD59-A6C34878D82A}">
                    <a16:rowId xmlns:a16="http://schemas.microsoft.com/office/drawing/2014/main" val="3000539018"/>
                  </a:ext>
                </a:extLst>
              </a:tr>
              <a:tr h="218261">
                <a:tc>
                  <a:txBody>
                    <a:bodyPr/>
                    <a:lstStyle/>
                    <a:p>
                      <a:pPr marL="0" marR="0">
                        <a:lnSpc>
                          <a:spcPct val="107000"/>
                        </a:lnSpc>
                        <a:spcBef>
                          <a:spcPts val="0"/>
                        </a:spcBef>
                        <a:spcAft>
                          <a:spcPts val="0"/>
                        </a:spcAft>
                      </a:pPr>
                      <a:r>
                        <a:rPr lang="en-US" sz="1100" b="1">
                          <a:effectLst/>
                        </a:rPr>
                        <a:t>Funds requested from COIT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tc>
                <a:tc>
                  <a:txBody>
                    <a:bodyPr/>
                    <a:lstStyle/>
                    <a:p>
                      <a:pPr algn="ctr" rtl="0" fontAlgn="ctr"/>
                      <a:r>
                        <a:rPr lang="en-US" sz="1100" b="1" u="none" strike="noStrike">
                          <a:solidFill>
                            <a:srgbClr val="000000"/>
                          </a:solidFill>
                          <a:effectLst/>
                        </a:rPr>
                        <a:t>$1,536,000 </a:t>
                      </a:r>
                      <a:endParaRPr lang="en-US" sz="1100" b="1" i="0" u="none" strike="noStrike">
                        <a:solidFill>
                          <a:srgbClr val="000000"/>
                        </a:solidFill>
                        <a:effectLst/>
                        <a:latin typeface="Calibri" panose="020F0502020204030204" pitchFamily="34" charset="0"/>
                      </a:endParaRPr>
                    </a:p>
                  </a:txBody>
                  <a:tcPr marL="7144" marR="7144" marT="7144" marB="0" anchor="ctr"/>
                </a:tc>
                <a:tc>
                  <a:txBody>
                    <a:bodyPr/>
                    <a:lstStyle/>
                    <a:p>
                      <a:pPr algn="ctr" rtl="0" fontAlgn="ctr"/>
                      <a:r>
                        <a:rPr lang="en-US" sz="1100" b="1" u="none" strike="noStrike">
                          <a:solidFill>
                            <a:srgbClr val="000000"/>
                          </a:solidFill>
                          <a:effectLst/>
                        </a:rPr>
                        <a:t>$1,636,000 </a:t>
                      </a:r>
                      <a:endParaRPr lang="en-US" sz="1100" b="1" i="0" u="none" strike="noStrike">
                        <a:solidFill>
                          <a:srgbClr val="000000"/>
                        </a:solidFill>
                        <a:effectLst/>
                        <a:latin typeface="Calibri" panose="020F0502020204030204" pitchFamily="34" charset="0"/>
                      </a:endParaRPr>
                    </a:p>
                  </a:txBody>
                  <a:tcPr marL="7144" marR="7144" marT="7144" marB="0" anchor="ctr"/>
                </a:tc>
                <a:tc>
                  <a:txBody>
                    <a:bodyPr/>
                    <a:lstStyle/>
                    <a:p>
                      <a:pPr algn="ctr" rtl="0" fontAlgn="ctr"/>
                      <a:r>
                        <a:rPr lang="en-US" sz="1100" b="1" u="none" strike="noStrike">
                          <a:solidFill>
                            <a:srgbClr val="000000"/>
                          </a:solidFill>
                          <a:effectLst/>
                        </a:rPr>
                        <a:t>$1,496,000 </a:t>
                      </a:r>
                      <a:endParaRPr lang="en-US" sz="1100" b="1" i="0" u="none" strike="noStrike">
                        <a:solidFill>
                          <a:srgbClr val="000000"/>
                        </a:solidFill>
                        <a:effectLst/>
                        <a:latin typeface="Calibri" panose="020F0502020204030204" pitchFamily="34" charset="0"/>
                      </a:endParaRPr>
                    </a:p>
                  </a:txBody>
                  <a:tcPr marL="7144" marR="7144" marT="7144" marB="0" anchor="ctr"/>
                </a:tc>
                <a:tc>
                  <a:txBody>
                    <a:bodyPr/>
                    <a:lstStyle/>
                    <a:p>
                      <a:pPr marL="0" marR="0" algn="ctr">
                        <a:lnSpc>
                          <a:spcPct val="107000"/>
                        </a:lnSpc>
                        <a:spcBef>
                          <a:spcPts val="0"/>
                        </a:spcBef>
                        <a:spcAft>
                          <a:spcPts val="0"/>
                        </a:spcAft>
                      </a:pPr>
                      <a:r>
                        <a:rPr lang="en-US" sz="1100" b="1">
                          <a:effectLst/>
                        </a:rPr>
                        <a:t>Operational</a:t>
                      </a:r>
                      <a:endParaRPr lang="en-US" sz="1100" b="1">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100" b="1">
                          <a:effectLst/>
                        </a:rPr>
                        <a:t>Operational</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51435" marR="51435" marT="0" marB="0" anchor="ctr"/>
                </a:tc>
                <a:extLst>
                  <a:ext uri="{0D108BD9-81ED-4DB2-BD59-A6C34878D82A}">
                    <a16:rowId xmlns:a16="http://schemas.microsoft.com/office/drawing/2014/main" val="3640932948"/>
                  </a:ext>
                </a:extLst>
              </a:tr>
            </a:tbl>
          </a:graphicData>
        </a:graphic>
      </p:graphicFrame>
      <p:graphicFrame>
        <p:nvGraphicFramePr>
          <p:cNvPr id="8" name="Table 7">
            <a:extLst>
              <a:ext uri="{FF2B5EF4-FFF2-40B4-BE49-F238E27FC236}">
                <a16:creationId xmlns:a16="http://schemas.microsoft.com/office/drawing/2014/main" id="{A6012DE4-452E-DDB4-E017-14372D6118DA}"/>
              </a:ext>
            </a:extLst>
          </p:cNvPr>
          <p:cNvGraphicFramePr>
            <a:graphicFrameLocks noGrp="1"/>
          </p:cNvGraphicFramePr>
          <p:nvPr/>
        </p:nvGraphicFramePr>
        <p:xfrm>
          <a:off x="868680" y="2006982"/>
          <a:ext cx="7406640" cy="1981296"/>
        </p:xfrm>
        <a:graphic>
          <a:graphicData uri="http://schemas.openxmlformats.org/drawingml/2006/table">
            <a:tbl>
              <a:tblPr firstRow="1" firstCol="1" bandRow="1">
                <a:tableStyleId>{69012ECD-51FC-41F1-AA8D-1B2483CD663E}</a:tableStyleId>
              </a:tblPr>
              <a:tblGrid>
                <a:gridCol w="4937760">
                  <a:extLst>
                    <a:ext uri="{9D8B030D-6E8A-4147-A177-3AD203B41FA5}">
                      <a16:colId xmlns:a16="http://schemas.microsoft.com/office/drawing/2014/main" val="2182551531"/>
                    </a:ext>
                  </a:extLst>
                </a:gridCol>
                <a:gridCol w="822960">
                  <a:extLst>
                    <a:ext uri="{9D8B030D-6E8A-4147-A177-3AD203B41FA5}">
                      <a16:colId xmlns:a16="http://schemas.microsoft.com/office/drawing/2014/main" val="2537493065"/>
                    </a:ext>
                  </a:extLst>
                </a:gridCol>
                <a:gridCol w="822960">
                  <a:extLst>
                    <a:ext uri="{9D8B030D-6E8A-4147-A177-3AD203B41FA5}">
                      <a16:colId xmlns:a16="http://schemas.microsoft.com/office/drawing/2014/main" val="1895597050"/>
                    </a:ext>
                  </a:extLst>
                </a:gridCol>
                <a:gridCol w="822960">
                  <a:extLst>
                    <a:ext uri="{9D8B030D-6E8A-4147-A177-3AD203B41FA5}">
                      <a16:colId xmlns:a16="http://schemas.microsoft.com/office/drawing/2014/main" val="1901724316"/>
                    </a:ext>
                  </a:extLst>
                </a:gridCol>
              </a:tblGrid>
              <a:tr h="186976">
                <a:tc>
                  <a:txBody>
                    <a:bodyPr/>
                    <a:lstStyle/>
                    <a:p>
                      <a:pPr marL="0" marR="0">
                        <a:lnSpc>
                          <a:spcPct val="107000"/>
                        </a:lnSpc>
                        <a:spcBef>
                          <a:spcPts val="0"/>
                        </a:spcBef>
                        <a:spcAft>
                          <a:spcPts val="0"/>
                        </a:spcAft>
                      </a:pPr>
                      <a:r>
                        <a:rPr lang="en-US" sz="1200" b="1">
                          <a:solidFill>
                            <a:schemeClr val="bg1"/>
                          </a:solidFill>
                          <a:effectLst/>
                        </a:rPr>
                        <a:t>Breakdown of Funding Ask:</a:t>
                      </a:r>
                      <a:endParaRPr lang="en-US" sz="1200">
                        <a:solidFill>
                          <a:schemeClr val="bg1"/>
                        </a:solidFill>
                        <a:effectLst/>
                        <a:latin typeface="Calibri"/>
                        <a:ea typeface="Yu Mincho" panose="02020400000000000000" pitchFamily="18" charset="-128"/>
                        <a:cs typeface="Calibri"/>
                      </a:endParaRPr>
                    </a:p>
                  </a:txBody>
                  <a:tcPr marL="51435" marR="51435" marT="0" marB="0"/>
                </a:tc>
                <a:tc>
                  <a:txBody>
                    <a:bodyPr/>
                    <a:lstStyle/>
                    <a:p>
                      <a:pPr marL="0" marR="0" algn="ctr">
                        <a:lnSpc>
                          <a:spcPct val="107000"/>
                        </a:lnSpc>
                        <a:spcBef>
                          <a:spcPts val="0"/>
                        </a:spcBef>
                        <a:spcAft>
                          <a:spcPts val="0"/>
                        </a:spcAft>
                      </a:pPr>
                      <a:r>
                        <a:rPr lang="en-US" sz="1100" b="1">
                          <a:solidFill>
                            <a:schemeClr val="bg1"/>
                          </a:solidFill>
                          <a:effectLst/>
                        </a:rPr>
                        <a:t>FY 2024-25</a:t>
                      </a:r>
                      <a:endParaRPr lang="en-US" sz="1100">
                        <a:solidFill>
                          <a:schemeClr val="bg1"/>
                        </a:solidFill>
                        <a:effectLst/>
                        <a:latin typeface="Calibri"/>
                        <a:ea typeface="Yu Mincho" panose="02020400000000000000" pitchFamily="18" charset="-128"/>
                        <a:cs typeface="Calibri"/>
                      </a:endParaRPr>
                    </a:p>
                  </a:txBody>
                  <a:tcPr marL="51435" marR="51435" marT="0" marB="0" anchor="ctr"/>
                </a:tc>
                <a:tc>
                  <a:txBody>
                    <a:bodyPr/>
                    <a:lstStyle/>
                    <a:p>
                      <a:pPr marL="0" marR="0" algn="ctr">
                        <a:lnSpc>
                          <a:spcPct val="107000"/>
                        </a:lnSpc>
                        <a:spcBef>
                          <a:spcPts val="0"/>
                        </a:spcBef>
                        <a:spcAft>
                          <a:spcPts val="0"/>
                        </a:spcAft>
                      </a:pPr>
                      <a:r>
                        <a:rPr lang="en-US" sz="1100" b="1">
                          <a:solidFill>
                            <a:schemeClr val="bg1"/>
                          </a:solidFill>
                          <a:effectLst/>
                        </a:rPr>
                        <a:t>FY 2025-26</a:t>
                      </a:r>
                      <a:endParaRPr lang="en-US" sz="1100">
                        <a:solidFill>
                          <a:schemeClr val="bg1"/>
                        </a:solidFill>
                        <a:effectLst/>
                        <a:latin typeface="Calibri"/>
                        <a:ea typeface="Yu Mincho" panose="02020400000000000000" pitchFamily="18" charset="-128"/>
                        <a:cs typeface="Calibri"/>
                      </a:endParaRPr>
                    </a:p>
                  </a:txBody>
                  <a:tcPr marL="51435" marR="51435"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a:solidFill>
                            <a:schemeClr val="bg1"/>
                          </a:solidFill>
                          <a:effectLst/>
                        </a:rPr>
                        <a:t>FY 2026-27</a:t>
                      </a:r>
                      <a:endParaRPr lang="en-US" sz="1100">
                        <a:solidFill>
                          <a:schemeClr val="bg1"/>
                        </a:solidFill>
                        <a:effectLst/>
                        <a:latin typeface="+mn-lt"/>
                        <a:ea typeface="Yu Mincho" panose="02020400000000000000" pitchFamily="18" charset="-128"/>
                        <a:cs typeface="Calibri"/>
                      </a:endParaRPr>
                    </a:p>
                  </a:txBody>
                  <a:tcPr marL="51435" marR="51435" marT="0" marB="0" anchor="ctr"/>
                </a:tc>
                <a:extLst>
                  <a:ext uri="{0D108BD9-81ED-4DB2-BD59-A6C34878D82A}">
                    <a16:rowId xmlns:a16="http://schemas.microsoft.com/office/drawing/2014/main" val="2036911703"/>
                  </a:ext>
                </a:extLst>
              </a:tr>
              <a:tr h="186976">
                <a:tc>
                  <a:txBody>
                    <a:bodyPr/>
                    <a:lstStyle/>
                    <a:p>
                      <a:pPr marL="0" marR="0" algn="l">
                        <a:lnSpc>
                          <a:spcPct val="107000"/>
                        </a:lnSpc>
                        <a:spcBef>
                          <a:spcPts val="0"/>
                        </a:spcBef>
                        <a:spcAft>
                          <a:spcPts val="0"/>
                        </a:spcAft>
                      </a:pPr>
                      <a:r>
                        <a:rPr lang="en-US" sz="1200" kern="1200">
                          <a:solidFill>
                            <a:srgbClr val="212529"/>
                          </a:solidFill>
                          <a:effectLst/>
                        </a:rPr>
                        <a:t>Platform Cost for Azure AI, Open AI, M365 Co-Pilot</a:t>
                      </a:r>
                      <a:endParaRPr lang="en-US" sz="1200" kern="1200">
                        <a:solidFill>
                          <a:srgbClr val="212529"/>
                        </a:solidFill>
                        <a:effectLst/>
                        <a:latin typeface="Calibri"/>
                        <a:ea typeface="Yu Mincho" panose="02020400000000000000" pitchFamily="18" charset="-128"/>
                        <a:cs typeface="Arial"/>
                      </a:endParaRPr>
                    </a:p>
                  </a:txBody>
                  <a:tcPr marL="51435" marR="51435" marT="0" marB="0" anchor="ctr"/>
                </a:tc>
                <a:tc>
                  <a:txBody>
                    <a:bodyPr/>
                    <a:lstStyle/>
                    <a:p>
                      <a:pPr marL="0" marR="0" algn="r">
                        <a:lnSpc>
                          <a:spcPct val="107000"/>
                        </a:lnSpc>
                        <a:spcBef>
                          <a:spcPts val="0"/>
                        </a:spcBef>
                        <a:spcAft>
                          <a:spcPts val="0"/>
                        </a:spcAft>
                      </a:pPr>
                      <a:r>
                        <a:rPr lang="en-US" sz="1100">
                          <a:solidFill>
                            <a:srgbClr val="000000"/>
                          </a:solidFill>
                          <a:effectLst/>
                        </a:rPr>
                        <a:t>$400,000</a:t>
                      </a:r>
                      <a:endParaRPr lang="en-US" sz="1100">
                        <a:solidFill>
                          <a:srgbClr val="000000"/>
                        </a:solidFill>
                        <a:effectLst/>
                        <a:latin typeface="Calibri"/>
                        <a:ea typeface="Yu Mincho" panose="02020400000000000000" pitchFamily="18" charset="-128"/>
                        <a:cs typeface="Calibri"/>
                      </a:endParaRPr>
                    </a:p>
                  </a:txBody>
                  <a:tcPr marL="51435" marR="51435" marT="0" marB="0" anchor="ct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1100" kern="1200">
                          <a:solidFill>
                            <a:srgbClr val="000000"/>
                          </a:solidFill>
                          <a:effectLst/>
                        </a:rPr>
                        <a:t>$500,000</a:t>
                      </a:r>
                      <a:endParaRPr lang="en-US" sz="1100" kern="1200">
                        <a:solidFill>
                          <a:srgbClr val="000000"/>
                        </a:solidFill>
                        <a:effectLst/>
                        <a:latin typeface="Calibri"/>
                        <a:ea typeface="Yu Mincho" panose="02020400000000000000" pitchFamily="18" charset="-128"/>
                        <a:cs typeface="Calibri"/>
                      </a:endParaRPr>
                    </a:p>
                  </a:txBody>
                  <a:tcPr marL="51435" marR="51435" marT="0" marB="0" anchor="ct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1100" kern="1200">
                          <a:solidFill>
                            <a:srgbClr val="000000"/>
                          </a:solidFill>
                          <a:effectLst/>
                        </a:rPr>
                        <a:t>$600,000</a:t>
                      </a:r>
                      <a:endParaRPr lang="en-US" sz="1100" kern="1200">
                        <a:solidFill>
                          <a:srgbClr val="000000"/>
                        </a:solidFill>
                        <a:effectLst/>
                        <a:latin typeface="Calibri"/>
                        <a:ea typeface="Yu Mincho" panose="02020400000000000000" pitchFamily="18" charset="-128"/>
                        <a:cs typeface="Calibri"/>
                      </a:endParaRPr>
                    </a:p>
                  </a:txBody>
                  <a:tcPr marL="51435" marR="51435" marT="0" marB="0" anchor="ctr"/>
                </a:tc>
                <a:extLst>
                  <a:ext uri="{0D108BD9-81ED-4DB2-BD59-A6C34878D82A}">
                    <a16:rowId xmlns:a16="http://schemas.microsoft.com/office/drawing/2014/main" val="2904067685"/>
                  </a:ext>
                </a:extLst>
              </a:tr>
              <a:tr h="186976">
                <a:tc>
                  <a:txBody>
                    <a:bodyPr/>
                    <a:lstStyle/>
                    <a:p>
                      <a:pPr marL="0" marR="0" algn="l">
                        <a:lnSpc>
                          <a:spcPct val="107000"/>
                        </a:lnSpc>
                        <a:spcBef>
                          <a:spcPts val="0"/>
                        </a:spcBef>
                        <a:spcAft>
                          <a:spcPts val="0"/>
                        </a:spcAft>
                      </a:pPr>
                      <a:r>
                        <a:rPr lang="en-US" sz="1200" kern="1200">
                          <a:solidFill>
                            <a:srgbClr val="212529"/>
                          </a:solidFill>
                          <a:effectLst/>
                        </a:rPr>
                        <a:t>2 AI Engineers (1043 &amp; 1044) - AI ($248K per position)</a:t>
                      </a:r>
                      <a:endParaRPr lang="en-US" sz="1200" kern="1200">
                        <a:solidFill>
                          <a:srgbClr val="212529"/>
                        </a:solidFill>
                        <a:effectLst/>
                        <a:latin typeface="Calibri"/>
                        <a:ea typeface="Yu Mincho" panose="02020400000000000000" pitchFamily="18" charset="-128"/>
                        <a:cs typeface="Arial"/>
                      </a:endParaRPr>
                    </a:p>
                  </a:txBody>
                  <a:tcPr marL="51435" marR="51435" marT="0" marB="0"/>
                </a:tc>
                <a:tc>
                  <a:txBody>
                    <a:bodyPr/>
                    <a:lstStyle/>
                    <a:p>
                      <a:pPr marL="0" marR="0" algn="r">
                        <a:lnSpc>
                          <a:spcPct val="107000"/>
                        </a:lnSpc>
                        <a:spcBef>
                          <a:spcPts val="0"/>
                        </a:spcBef>
                        <a:spcAft>
                          <a:spcPts val="0"/>
                        </a:spcAft>
                      </a:pPr>
                      <a:r>
                        <a:rPr lang="en-US" sz="1100">
                          <a:solidFill>
                            <a:srgbClr val="000000"/>
                          </a:solidFill>
                          <a:effectLst/>
                        </a:rPr>
                        <a:t>$496,000</a:t>
                      </a:r>
                      <a:endParaRPr lang="en-US" sz="1100">
                        <a:solidFill>
                          <a:srgbClr val="000000"/>
                        </a:solidFill>
                        <a:effectLst/>
                        <a:latin typeface="Calibri"/>
                        <a:ea typeface="Yu Mincho" panose="02020400000000000000" pitchFamily="18" charset="-128"/>
                        <a:cs typeface="Calibri"/>
                      </a:endParaRPr>
                    </a:p>
                  </a:txBody>
                  <a:tcPr marL="51435" marR="51435" marT="0" marB="0"/>
                </a:tc>
                <a:tc>
                  <a:txBody>
                    <a:bodyPr/>
                    <a:lstStyle/>
                    <a:p>
                      <a:pPr marL="0" marR="0" lvl="0" algn="r">
                        <a:lnSpc>
                          <a:spcPct val="107000"/>
                        </a:lnSpc>
                        <a:spcBef>
                          <a:spcPts val="0"/>
                        </a:spcBef>
                        <a:spcAft>
                          <a:spcPts val="0"/>
                        </a:spcAft>
                        <a:buNone/>
                      </a:pPr>
                      <a:r>
                        <a:rPr lang="en-US" sz="1100">
                          <a:solidFill>
                            <a:srgbClr val="000000"/>
                          </a:solidFill>
                          <a:effectLst/>
                        </a:rPr>
                        <a:t>$496,000</a:t>
                      </a:r>
                      <a:endParaRPr lang="en-US" sz="1100">
                        <a:solidFill>
                          <a:srgbClr val="000000"/>
                        </a:solidFill>
                        <a:effectLst/>
                        <a:latin typeface="Calibri"/>
                        <a:ea typeface="Yu Mincho"/>
                        <a:cs typeface="Calibri"/>
                      </a:endParaRPr>
                    </a:p>
                  </a:txBody>
                  <a:tcPr marL="51435" marR="51435" marT="0" marB="0"/>
                </a:tc>
                <a:tc>
                  <a:txBody>
                    <a:bodyPr/>
                    <a:lstStyle/>
                    <a:p>
                      <a:pPr marL="0" marR="0" lvl="0" algn="r">
                        <a:lnSpc>
                          <a:spcPct val="107000"/>
                        </a:lnSpc>
                        <a:spcBef>
                          <a:spcPts val="0"/>
                        </a:spcBef>
                        <a:spcAft>
                          <a:spcPts val="0"/>
                        </a:spcAft>
                        <a:buNone/>
                      </a:pPr>
                      <a:r>
                        <a:rPr lang="en-US" sz="1100">
                          <a:solidFill>
                            <a:srgbClr val="000000"/>
                          </a:solidFill>
                          <a:effectLst/>
                        </a:rPr>
                        <a:t>$496,000</a:t>
                      </a:r>
                      <a:endParaRPr lang="en-US" sz="1100">
                        <a:solidFill>
                          <a:srgbClr val="000000"/>
                        </a:solidFill>
                        <a:effectLst/>
                        <a:latin typeface="Calibri"/>
                        <a:ea typeface="Yu Mincho"/>
                        <a:cs typeface="Calibri"/>
                      </a:endParaRPr>
                    </a:p>
                  </a:txBody>
                  <a:tcPr marL="51435" marR="51435" marT="0" marB="0"/>
                </a:tc>
                <a:extLst>
                  <a:ext uri="{0D108BD9-81ED-4DB2-BD59-A6C34878D82A}">
                    <a16:rowId xmlns:a16="http://schemas.microsoft.com/office/drawing/2014/main" val="493273465"/>
                  </a:ext>
                </a:extLst>
              </a:tr>
              <a:tr h="186976">
                <a:tc>
                  <a:txBody>
                    <a:bodyPr/>
                    <a:lstStyle/>
                    <a:p>
                      <a:pPr marL="0" marR="0" algn="l">
                        <a:lnSpc>
                          <a:spcPct val="107000"/>
                        </a:lnSpc>
                        <a:spcBef>
                          <a:spcPts val="0"/>
                        </a:spcBef>
                        <a:spcAft>
                          <a:spcPts val="800"/>
                        </a:spcAft>
                      </a:pPr>
                      <a:r>
                        <a:rPr lang="en-US" sz="1200">
                          <a:solidFill>
                            <a:srgbClr val="000000"/>
                          </a:solidFill>
                          <a:effectLst/>
                        </a:rPr>
                        <a:t>1 Lead (0932) for projects, collaboration, policies and training</a:t>
                      </a:r>
                      <a:endParaRPr lang="en-US" sz="1200">
                        <a:solidFill>
                          <a:srgbClr val="000000"/>
                        </a:solidFill>
                        <a:effectLst/>
                        <a:latin typeface="Calibri"/>
                        <a:ea typeface="Yu Mincho" panose="02020400000000000000" pitchFamily="18" charset="-128"/>
                        <a:cs typeface="Arial" panose="020B0604020202020204" pitchFamily="34" charset="0"/>
                      </a:endParaRPr>
                    </a:p>
                  </a:txBody>
                  <a:tcPr marL="51435" marR="51435" marT="0" marB="0"/>
                </a:tc>
                <a:tc>
                  <a:txBody>
                    <a:bodyPr/>
                    <a:lstStyle/>
                    <a:p>
                      <a:pPr marL="0" marR="0" algn="r">
                        <a:lnSpc>
                          <a:spcPct val="107000"/>
                        </a:lnSpc>
                        <a:spcBef>
                          <a:spcPts val="0"/>
                        </a:spcBef>
                        <a:spcAft>
                          <a:spcPts val="0"/>
                        </a:spcAft>
                      </a:pPr>
                      <a:r>
                        <a:rPr lang="en-US" sz="1100">
                          <a:solidFill>
                            <a:srgbClr val="000000"/>
                          </a:solidFill>
                          <a:effectLst/>
                        </a:rPr>
                        <a:t>$240,000</a:t>
                      </a:r>
                      <a:endParaRPr lang="en-US" sz="1100">
                        <a:solidFill>
                          <a:srgbClr val="000000"/>
                        </a:solidFill>
                        <a:effectLst/>
                        <a:latin typeface="Calibri"/>
                        <a:ea typeface="Yu Mincho" panose="02020400000000000000" pitchFamily="18" charset="-128"/>
                        <a:cs typeface="Calibri"/>
                      </a:endParaRPr>
                    </a:p>
                  </a:txBody>
                  <a:tcPr marL="51435" marR="51435" marT="0" marB="0"/>
                </a:tc>
                <a:tc>
                  <a:txBody>
                    <a:bodyPr/>
                    <a:lstStyle/>
                    <a:p>
                      <a:pPr marL="0" marR="0" lvl="0" algn="r">
                        <a:lnSpc>
                          <a:spcPct val="107000"/>
                        </a:lnSpc>
                        <a:spcBef>
                          <a:spcPts val="0"/>
                        </a:spcBef>
                        <a:spcAft>
                          <a:spcPts val="0"/>
                        </a:spcAft>
                        <a:buNone/>
                      </a:pPr>
                      <a:r>
                        <a:rPr lang="en-US" sz="1100">
                          <a:solidFill>
                            <a:srgbClr val="000000"/>
                          </a:solidFill>
                          <a:effectLst/>
                        </a:rPr>
                        <a:t>$240,000</a:t>
                      </a:r>
                      <a:endParaRPr lang="en-US" sz="1100">
                        <a:solidFill>
                          <a:srgbClr val="000000"/>
                        </a:solidFill>
                        <a:effectLst/>
                        <a:latin typeface="Calibri"/>
                        <a:ea typeface="Yu Mincho"/>
                        <a:cs typeface="Calibri"/>
                      </a:endParaRPr>
                    </a:p>
                  </a:txBody>
                  <a:tcPr marL="51435" marR="51435" marT="0" marB="0"/>
                </a:tc>
                <a:tc>
                  <a:txBody>
                    <a:bodyPr/>
                    <a:lstStyle/>
                    <a:p>
                      <a:pPr marL="0" marR="0" lvl="0" algn="r">
                        <a:lnSpc>
                          <a:spcPct val="107000"/>
                        </a:lnSpc>
                        <a:spcBef>
                          <a:spcPts val="0"/>
                        </a:spcBef>
                        <a:spcAft>
                          <a:spcPts val="0"/>
                        </a:spcAft>
                        <a:buNone/>
                      </a:pPr>
                      <a:r>
                        <a:rPr lang="en-US" sz="1100">
                          <a:solidFill>
                            <a:srgbClr val="000000"/>
                          </a:solidFill>
                          <a:effectLst/>
                        </a:rPr>
                        <a:t>$240,000</a:t>
                      </a:r>
                      <a:endParaRPr lang="en-US" sz="1100">
                        <a:solidFill>
                          <a:srgbClr val="000000"/>
                        </a:solidFill>
                        <a:effectLst/>
                        <a:latin typeface="Calibri"/>
                        <a:ea typeface="Yu Mincho"/>
                        <a:cs typeface="Calibri"/>
                      </a:endParaRPr>
                    </a:p>
                  </a:txBody>
                  <a:tcPr marL="51435" marR="51435" marT="0" marB="0"/>
                </a:tc>
                <a:extLst>
                  <a:ext uri="{0D108BD9-81ED-4DB2-BD59-A6C34878D82A}">
                    <a16:rowId xmlns:a16="http://schemas.microsoft.com/office/drawing/2014/main" val="4283531215"/>
                  </a:ext>
                </a:extLst>
              </a:tr>
              <a:tr h="372904">
                <a:tc>
                  <a:txBody>
                    <a:bodyPr/>
                    <a:lstStyle/>
                    <a:p>
                      <a:pPr algn="l" fontAlgn="ctr"/>
                      <a:r>
                        <a:rPr lang="en-US" sz="1200" kern="1200">
                          <a:solidFill>
                            <a:srgbClr val="212529"/>
                          </a:solidFill>
                          <a:effectLst/>
                        </a:rPr>
                        <a:t>External Consulting Services: costs for hiring external experts and consultants.</a:t>
                      </a:r>
                      <a:endParaRPr lang="en-US" sz="1200" kern="1200">
                        <a:solidFill>
                          <a:srgbClr val="212529"/>
                        </a:solidFill>
                        <a:effectLst/>
                        <a:latin typeface="Calibri"/>
                        <a:cs typeface="Arial"/>
                      </a:endParaRPr>
                    </a:p>
                  </a:txBody>
                  <a:tcPr marL="64294" marR="7144" marT="7144" marB="0" anchor="ctr"/>
                </a:tc>
                <a:tc>
                  <a:txBody>
                    <a:bodyPr/>
                    <a:lstStyle/>
                    <a:p>
                      <a:pPr marL="0" marR="0" algn="r">
                        <a:lnSpc>
                          <a:spcPct val="107000"/>
                        </a:lnSpc>
                        <a:spcBef>
                          <a:spcPts val="0"/>
                        </a:spcBef>
                        <a:spcAft>
                          <a:spcPts val="0"/>
                        </a:spcAft>
                      </a:pPr>
                      <a:r>
                        <a:rPr lang="en-US" sz="1100">
                          <a:solidFill>
                            <a:srgbClr val="000000"/>
                          </a:solidFill>
                          <a:effectLst/>
                        </a:rPr>
                        <a:t>$240,000</a:t>
                      </a:r>
                      <a:endParaRPr lang="en-US" sz="1100">
                        <a:solidFill>
                          <a:srgbClr val="000000"/>
                        </a:solidFill>
                        <a:effectLst/>
                        <a:latin typeface="Calibri"/>
                        <a:ea typeface="Yu Mincho" panose="02020400000000000000" pitchFamily="18" charset="-128"/>
                        <a:cs typeface="Calibri"/>
                      </a:endParaRPr>
                    </a:p>
                  </a:txBody>
                  <a:tcPr marL="51435" marR="51435" marT="0" marB="0"/>
                </a:tc>
                <a:tc>
                  <a:txBody>
                    <a:bodyPr/>
                    <a:lstStyle/>
                    <a:p>
                      <a:pPr marL="0" marR="0" algn="r">
                        <a:lnSpc>
                          <a:spcPct val="107000"/>
                        </a:lnSpc>
                        <a:spcBef>
                          <a:spcPts val="0"/>
                        </a:spcBef>
                        <a:spcAft>
                          <a:spcPts val="0"/>
                        </a:spcAft>
                      </a:pPr>
                      <a:r>
                        <a:rPr lang="en-US" sz="1100">
                          <a:solidFill>
                            <a:srgbClr val="000000"/>
                          </a:solidFill>
                          <a:effectLst/>
                        </a:rPr>
                        <a:t>$240,000</a:t>
                      </a:r>
                      <a:endParaRPr lang="en-US" sz="1100">
                        <a:solidFill>
                          <a:srgbClr val="000000"/>
                        </a:solidFill>
                        <a:effectLst/>
                        <a:latin typeface="+mn-lt"/>
                        <a:ea typeface="Yu Mincho" panose="02020400000000000000" pitchFamily="18" charset="-128"/>
                        <a:cs typeface="Calibri"/>
                      </a:endParaRPr>
                    </a:p>
                  </a:txBody>
                  <a:tcPr marL="51435" marR="51435" marT="0" marB="0"/>
                </a:tc>
                <a:tc>
                  <a:txBody>
                    <a:bodyPr/>
                    <a:lstStyle/>
                    <a:p>
                      <a:pPr marL="0" marR="0" algn="r">
                        <a:lnSpc>
                          <a:spcPct val="107000"/>
                        </a:lnSpc>
                        <a:spcBef>
                          <a:spcPts val="0"/>
                        </a:spcBef>
                        <a:spcAft>
                          <a:spcPts val="0"/>
                        </a:spcAft>
                      </a:pPr>
                      <a:endParaRPr lang="en-US" sz="1100">
                        <a:solidFill>
                          <a:srgbClr val="000000"/>
                        </a:solidFill>
                        <a:effectLst/>
                        <a:latin typeface="+mn-lt"/>
                        <a:ea typeface="Yu Mincho" panose="02020400000000000000" pitchFamily="18" charset="-128"/>
                        <a:cs typeface="Calibri"/>
                      </a:endParaRPr>
                    </a:p>
                  </a:txBody>
                  <a:tcPr marL="51435" marR="51435" marT="0" marB="0"/>
                </a:tc>
                <a:extLst>
                  <a:ext uri="{0D108BD9-81ED-4DB2-BD59-A6C34878D82A}">
                    <a16:rowId xmlns:a16="http://schemas.microsoft.com/office/drawing/2014/main" val="121224131"/>
                  </a:ext>
                </a:extLst>
              </a:tr>
              <a:tr h="190024">
                <a:tc>
                  <a:txBody>
                    <a:bodyPr/>
                    <a:lstStyle/>
                    <a:p>
                      <a:pPr algn="l" rtl="0" fontAlgn="ctr"/>
                      <a:r>
                        <a:rPr lang="en-US" sz="1200" b="0" u="none" strike="noStrike">
                          <a:solidFill>
                            <a:srgbClr val="212529"/>
                          </a:solidFill>
                          <a:effectLst/>
                        </a:rPr>
                        <a:t>MSFT Unified Support for AI</a:t>
                      </a:r>
                      <a:endParaRPr lang="en-US" sz="1200" b="0" i="0" u="none" strike="noStrike">
                        <a:solidFill>
                          <a:srgbClr val="212529"/>
                        </a:solidFill>
                        <a:effectLst/>
                        <a:latin typeface="Calibri" panose="020F0502020204030204" pitchFamily="34" charset="0"/>
                      </a:endParaRPr>
                    </a:p>
                  </a:txBody>
                  <a:tcPr marL="7144" marR="7144" marT="7144" marB="0" anchor="ctr"/>
                </a:tc>
                <a:tc>
                  <a:txBody>
                    <a:bodyPr/>
                    <a:lstStyle/>
                    <a:p>
                      <a:pPr algn="r" rtl="0" fontAlgn="ctr"/>
                      <a:r>
                        <a:rPr lang="en-US" sz="1100" b="0" u="none" strike="noStrike">
                          <a:solidFill>
                            <a:srgbClr val="000000"/>
                          </a:solidFill>
                          <a:effectLst/>
                        </a:rPr>
                        <a:t>$160,000 </a:t>
                      </a:r>
                      <a:endParaRPr lang="en-US" sz="1100" b="0" i="0" u="none" strike="noStrike">
                        <a:solidFill>
                          <a:srgbClr val="000000"/>
                        </a:solidFill>
                        <a:effectLst/>
                        <a:latin typeface="Calibri" panose="020F0502020204030204" pitchFamily="34" charset="0"/>
                      </a:endParaRPr>
                    </a:p>
                  </a:txBody>
                  <a:tcPr marL="7144" marR="7144" marT="7144" marB="0" anchor="ctr"/>
                </a:tc>
                <a:tc>
                  <a:txBody>
                    <a:bodyPr/>
                    <a:lstStyle/>
                    <a:p>
                      <a:pPr algn="r" rtl="0" fontAlgn="ctr"/>
                      <a:r>
                        <a:rPr lang="en-US" sz="1100" b="0" u="none" strike="noStrike">
                          <a:solidFill>
                            <a:srgbClr val="000000"/>
                          </a:solidFill>
                          <a:effectLst/>
                        </a:rPr>
                        <a:t>$160,000 </a:t>
                      </a:r>
                      <a:endParaRPr lang="en-US" sz="1100" b="0" i="0" u="none" strike="noStrike">
                        <a:solidFill>
                          <a:srgbClr val="000000"/>
                        </a:solidFill>
                        <a:effectLst/>
                        <a:latin typeface="Calibri" panose="020F0502020204030204" pitchFamily="34" charset="0"/>
                      </a:endParaRPr>
                    </a:p>
                  </a:txBody>
                  <a:tcPr marL="7144" marR="7144" marT="7144" marB="0" anchor="ctr"/>
                </a:tc>
                <a:tc>
                  <a:txBody>
                    <a:bodyPr/>
                    <a:lstStyle/>
                    <a:p>
                      <a:pPr algn="r" rtl="0" fontAlgn="ctr"/>
                      <a:r>
                        <a:rPr lang="en-US" sz="1100" b="0" u="none" strike="noStrike">
                          <a:solidFill>
                            <a:srgbClr val="000000"/>
                          </a:solidFill>
                          <a:effectLst/>
                        </a:rPr>
                        <a:t>$160,000 </a:t>
                      </a:r>
                      <a:endParaRPr lang="en-US" sz="11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994850340"/>
                  </a:ext>
                </a:extLst>
              </a:tr>
              <a:tr h="190024">
                <a:tc>
                  <a:txBody>
                    <a:bodyPr/>
                    <a:lstStyle/>
                    <a:p>
                      <a:pPr algn="r" rtl="0" fontAlgn="ctr"/>
                      <a:r>
                        <a:rPr lang="en-US" sz="1200" b="1" u="none" strike="noStrike">
                          <a:solidFill>
                            <a:srgbClr val="000000"/>
                          </a:solidFill>
                          <a:effectLst/>
                        </a:rPr>
                        <a:t>Total:</a:t>
                      </a:r>
                      <a:endParaRPr lang="en-US" sz="1200" b="1" i="0" u="none" strike="noStrike">
                        <a:solidFill>
                          <a:srgbClr val="000000"/>
                        </a:solidFill>
                        <a:effectLst/>
                        <a:latin typeface="Calibri" panose="020F0502020204030204" pitchFamily="34" charset="0"/>
                      </a:endParaRPr>
                    </a:p>
                  </a:txBody>
                  <a:tcPr marL="7144" marR="7144" marT="7144" marB="0" anchor="ctr"/>
                </a:tc>
                <a:tc>
                  <a:txBody>
                    <a:bodyPr/>
                    <a:lstStyle/>
                    <a:p>
                      <a:pPr algn="r" rtl="0" fontAlgn="ctr"/>
                      <a:r>
                        <a:rPr lang="en-US" sz="1100" b="1" u="none" strike="noStrike">
                          <a:solidFill>
                            <a:srgbClr val="000000"/>
                          </a:solidFill>
                          <a:effectLst/>
                        </a:rPr>
                        <a:t>$1,536,000 </a:t>
                      </a:r>
                      <a:endParaRPr lang="en-US" sz="1100" b="1" i="0" u="none" strike="noStrike">
                        <a:solidFill>
                          <a:srgbClr val="000000"/>
                        </a:solidFill>
                        <a:effectLst/>
                        <a:latin typeface="Calibri" panose="020F0502020204030204" pitchFamily="34" charset="0"/>
                      </a:endParaRPr>
                    </a:p>
                  </a:txBody>
                  <a:tcPr marL="7144" marR="7144" marT="7144" marB="0" anchor="ctr"/>
                </a:tc>
                <a:tc>
                  <a:txBody>
                    <a:bodyPr/>
                    <a:lstStyle/>
                    <a:p>
                      <a:pPr algn="r" rtl="0" fontAlgn="ctr"/>
                      <a:r>
                        <a:rPr lang="en-US" sz="1100" b="1" u="none" strike="noStrike">
                          <a:solidFill>
                            <a:srgbClr val="000000"/>
                          </a:solidFill>
                          <a:effectLst/>
                        </a:rPr>
                        <a:t>$1,636,000 </a:t>
                      </a:r>
                      <a:endParaRPr lang="en-US" sz="1100" b="1" i="0" u="none" strike="noStrike">
                        <a:solidFill>
                          <a:srgbClr val="000000"/>
                        </a:solidFill>
                        <a:effectLst/>
                        <a:latin typeface="Calibri" panose="020F0502020204030204" pitchFamily="34" charset="0"/>
                      </a:endParaRPr>
                    </a:p>
                  </a:txBody>
                  <a:tcPr marL="7144" marR="7144" marT="7144" marB="0" anchor="ctr"/>
                </a:tc>
                <a:tc>
                  <a:txBody>
                    <a:bodyPr/>
                    <a:lstStyle/>
                    <a:p>
                      <a:pPr algn="r" rtl="0" fontAlgn="ctr"/>
                      <a:r>
                        <a:rPr lang="en-US" sz="1100" b="1" u="none" strike="noStrike">
                          <a:solidFill>
                            <a:srgbClr val="000000"/>
                          </a:solidFill>
                          <a:effectLst/>
                        </a:rPr>
                        <a:t>$1,496,000 </a:t>
                      </a:r>
                      <a:endParaRPr lang="en-US" sz="1100" b="1"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524528659"/>
                  </a:ext>
                </a:extLst>
              </a:tr>
              <a:tr h="480060">
                <a:tc gridSpan="4">
                  <a:txBody>
                    <a:bodyPr/>
                    <a:lstStyle/>
                    <a:p>
                      <a:pPr marL="0" marR="0" algn="ctr">
                        <a:lnSpc>
                          <a:spcPct val="107000"/>
                        </a:lnSpc>
                        <a:spcBef>
                          <a:spcPts val="0"/>
                        </a:spcBef>
                        <a:spcAft>
                          <a:spcPts val="0"/>
                        </a:spcAft>
                      </a:pPr>
                      <a:r>
                        <a:rPr lang="en-US" sz="1200">
                          <a:solidFill>
                            <a:srgbClr val="000000"/>
                          </a:solidFill>
                          <a:effectLst/>
                        </a:rPr>
                        <a:t>Existing DT employee will be the Technical lead in the AI Center of Excellence and will be funded through DT’s operations budget</a:t>
                      </a:r>
                      <a:r>
                        <a:rPr lang="en-US" sz="1200" b="1">
                          <a:solidFill>
                            <a:srgbClr val="000000"/>
                          </a:solidFill>
                          <a:effectLst/>
                        </a:rPr>
                        <a:t>. </a:t>
                      </a:r>
                      <a:endParaRPr lang="en-US" sz="1200">
                        <a:solidFill>
                          <a:srgbClr val="000000"/>
                        </a:solidFill>
                        <a:effectLst/>
                        <a:latin typeface="Calibri"/>
                        <a:ea typeface="Yu Mincho" panose="02020400000000000000" pitchFamily="18" charset="-128"/>
                        <a:cs typeface="Calibri"/>
                      </a:endParaRPr>
                    </a:p>
                  </a:txBody>
                  <a:tcPr marL="51435" marR="51435" marT="0" marB="0" anchor="ctr"/>
                </a:tc>
                <a:tc hMerge="1">
                  <a:txBody>
                    <a:bodyPr/>
                    <a:lstStyle/>
                    <a:p>
                      <a:pPr marL="0" marR="0" algn="r">
                        <a:lnSpc>
                          <a:spcPct val="107000"/>
                        </a:lnSpc>
                        <a:spcBef>
                          <a:spcPts val="0"/>
                        </a:spcBef>
                        <a:spcAft>
                          <a:spcPts val="0"/>
                        </a:spcAft>
                      </a:pPr>
                      <a:r>
                        <a:rPr lang="en-US" sz="1400" b="1">
                          <a:solidFill>
                            <a:srgbClr val="000000"/>
                          </a:solidFill>
                          <a:effectLst/>
                          <a:latin typeface="Calibri" panose="020F0502020204030204" pitchFamily="34" charset="0"/>
                          <a:ea typeface="Montserrat" panose="00000500000000000000" pitchFamily="2" charset="0"/>
                          <a:cs typeface="Calibri" panose="020F0502020204030204" pitchFamily="34" charset="0"/>
                        </a:rPr>
                        <a:t> </a:t>
                      </a:r>
                      <a:endParaRPr lang="en-US" sz="140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07000"/>
                        </a:lnSpc>
                        <a:spcBef>
                          <a:spcPts val="0"/>
                        </a:spcBef>
                        <a:spcAft>
                          <a:spcPts val="0"/>
                        </a:spcAft>
                      </a:pPr>
                      <a:r>
                        <a:rPr lang="en-US" sz="1400" b="1">
                          <a:solidFill>
                            <a:srgbClr val="000000"/>
                          </a:solidFill>
                          <a:effectLst/>
                          <a:latin typeface="Calibri" panose="020F0502020204030204" pitchFamily="34" charset="0"/>
                          <a:ea typeface="Montserrat" panose="00000500000000000000" pitchFamily="2" charset="0"/>
                          <a:cs typeface="Calibri" panose="020F0502020204030204" pitchFamily="34" charset="0"/>
                        </a:rPr>
                        <a:t> </a:t>
                      </a:r>
                      <a:endParaRPr lang="en-US" sz="140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16769398"/>
                  </a:ext>
                </a:extLst>
              </a:tr>
            </a:tbl>
          </a:graphicData>
        </a:graphic>
      </p:graphicFrame>
      <p:pic>
        <p:nvPicPr>
          <p:cNvPr id="3" name="Picture 2" descr="A logo for a company&#10;&#10;Description automatically generated">
            <a:extLst>
              <a:ext uri="{FF2B5EF4-FFF2-40B4-BE49-F238E27FC236}">
                <a16:creationId xmlns:a16="http://schemas.microsoft.com/office/drawing/2014/main" id="{9AE7F25D-84D4-AAAC-6F13-D7D8E6DE3F7A}"/>
              </a:ext>
            </a:extLst>
          </p:cNvPr>
          <p:cNvPicPr>
            <a:picLocks noChangeAspect="1"/>
          </p:cNvPicPr>
          <p:nvPr/>
        </p:nvPicPr>
        <p:blipFill rotWithShape="1">
          <a:blip r:embed="rId3">
            <a:extLst>
              <a:ext uri="{28A0092B-C50C-407E-A947-70E740481C1C}">
                <a14:useLocalDpi xmlns:a14="http://schemas.microsoft.com/office/drawing/2010/main" val="0"/>
              </a:ext>
            </a:extLst>
          </a:blip>
          <a:srcRect t="3784" b="47435"/>
          <a:stretch/>
        </p:blipFill>
        <p:spPr>
          <a:xfrm>
            <a:off x="6941545" y="0"/>
            <a:ext cx="2202455" cy="1074420"/>
          </a:xfrm>
          <a:prstGeom prst="rect">
            <a:avLst/>
          </a:prstGeom>
        </p:spPr>
      </p:pic>
      <p:sp>
        <p:nvSpPr>
          <p:cNvPr id="6" name="TextBox 5">
            <a:extLst>
              <a:ext uri="{FF2B5EF4-FFF2-40B4-BE49-F238E27FC236}">
                <a16:creationId xmlns:a16="http://schemas.microsoft.com/office/drawing/2014/main" id="{5028E352-50EE-1CB9-B1CE-1C74566C0D1B}"/>
              </a:ext>
            </a:extLst>
          </p:cNvPr>
          <p:cNvSpPr txBox="1"/>
          <p:nvPr/>
        </p:nvSpPr>
        <p:spPr>
          <a:xfrm>
            <a:off x="303360" y="4069117"/>
            <a:ext cx="8537280" cy="1015663"/>
          </a:xfrm>
          <a:prstGeom prst="rect">
            <a:avLst/>
          </a:prstGeom>
          <a:noFill/>
        </p:spPr>
        <p:txBody>
          <a:bodyPr wrap="square">
            <a:spAutoFit/>
          </a:bodyPr>
          <a:lstStyle/>
          <a:p>
            <a:pPr algn="ctr" defTabSz="685800">
              <a:buClrTx/>
            </a:pPr>
            <a:r>
              <a:rPr lang="en-US" sz="1500" i="1" kern="1200">
                <a:solidFill>
                  <a:prstClr val="black"/>
                </a:solidFill>
                <a:latin typeface="Calibri" panose="020F0502020204030204"/>
                <a:ea typeface="+mn-ea"/>
                <a:cs typeface="+mn-cs"/>
              </a:rPr>
              <a:t>Not building a Center of Excellence for Gen AI in city governments can lead to challenges such as lack of expertise, inefficient resource use, biases in decision-making, missed innovation opportunities, scalability issues, difficulties in monitoring progress, and competitive disadvantage, ultimately hindering effective governance and development.</a:t>
            </a:r>
          </a:p>
        </p:txBody>
      </p:sp>
    </p:spTree>
    <p:extLst>
      <p:ext uri="{BB962C8B-B14F-4D97-AF65-F5344CB8AC3E}">
        <p14:creationId xmlns:p14="http://schemas.microsoft.com/office/powerpoint/2010/main" val="1372976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81000" y="506288"/>
            <a:ext cx="8520600" cy="619800"/>
          </a:xfrm>
          <a:prstGeom prst="rect">
            <a:avLst/>
          </a:prstGeom>
        </p:spPr>
        <p:txBody>
          <a:bodyPr spcFirstLastPara="1" wrap="square" lIns="91425" tIns="91425" rIns="91425" bIns="91425" anchor="t" anchorCtr="0">
            <a:noAutofit/>
          </a:bodyPr>
          <a:lstStyle/>
          <a:p>
            <a:r>
              <a:rPr lang="en-US" sz="3600" b="1" dirty="0"/>
              <a:t>Item Number 7</a:t>
            </a:r>
            <a:endParaRPr sz="3600" b="1" dirty="0"/>
          </a:p>
        </p:txBody>
      </p:sp>
      <p:sp>
        <p:nvSpPr>
          <p:cNvPr id="115" name="Google Shape;115;p23"/>
          <p:cNvSpPr txBox="1">
            <a:spLocks noGrp="1"/>
          </p:cNvSpPr>
          <p:nvPr>
            <p:ph type="body" idx="1"/>
          </p:nvPr>
        </p:nvSpPr>
        <p:spPr>
          <a:xfrm>
            <a:off x="381000" y="1754225"/>
            <a:ext cx="8520600" cy="1212711"/>
          </a:xfrm>
          <a:prstGeom prst="rect">
            <a:avLst/>
          </a:prstGeom>
        </p:spPr>
        <p:txBody>
          <a:bodyPr spcFirstLastPara="1" wrap="square" lIns="91425" tIns="91425" rIns="91425" bIns="91425" anchor="t" anchorCtr="0">
            <a:noAutofit/>
          </a:bodyPr>
          <a:lstStyle/>
          <a:p>
            <a:pPr marL="0" indent="0">
              <a:buNone/>
            </a:pPr>
            <a:r>
              <a:rPr lang="en-US" sz="2800" dirty="0"/>
              <a:t>Review the remaining schedule for Department presentations (March- April) </a:t>
            </a:r>
            <a:endParaRPr lang="en" sz="2800" dirty="0"/>
          </a:p>
        </p:txBody>
      </p:sp>
      <p:sp>
        <p:nvSpPr>
          <p:cNvPr id="2" name="Slide Number Placeholder 1">
            <a:extLst>
              <a:ext uri="{FF2B5EF4-FFF2-40B4-BE49-F238E27FC236}">
                <a16:creationId xmlns:a16="http://schemas.microsoft.com/office/drawing/2014/main" id="{B503A82F-F62B-4902-9A7C-4C9784A590F4}"/>
              </a:ext>
            </a:extLst>
          </p:cNvPr>
          <p:cNvSpPr>
            <a:spLocks noGrp="1"/>
          </p:cNvSpPr>
          <p:nvPr>
            <p:ph type="sldNum" idx="12"/>
          </p:nvPr>
        </p:nvSpPr>
        <p:spPr/>
        <p:txBody>
          <a:bodyPr/>
          <a:lstStyle/>
          <a:p>
            <a:fld id="{00000000-1234-1234-1234-123412341234}" type="slidenum">
              <a:rPr lang="en" smtClean="0"/>
              <a:pPr/>
              <a:t>56</a:t>
            </a:fld>
            <a:endParaRPr lang="en"/>
          </a:p>
        </p:txBody>
      </p:sp>
      <p:sp>
        <p:nvSpPr>
          <p:cNvPr id="5" name="Google Shape;115;p23">
            <a:extLst>
              <a:ext uri="{FF2B5EF4-FFF2-40B4-BE49-F238E27FC236}">
                <a16:creationId xmlns:a16="http://schemas.microsoft.com/office/drawing/2014/main" id="{8864E20C-00C8-4095-85F7-4D1B4BFE3177}"/>
              </a:ext>
            </a:extLst>
          </p:cNvPr>
          <p:cNvSpPr txBox="1">
            <a:spLocks/>
          </p:cNvSpPr>
          <p:nvPr/>
        </p:nvSpPr>
        <p:spPr>
          <a:xfrm>
            <a:off x="381000" y="2865709"/>
            <a:ext cx="8520600" cy="9348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189" marR="0" lvl="0" indent="-368291" algn="l" rtl="0">
              <a:lnSpc>
                <a:spcPct val="125000"/>
              </a:lnSpc>
              <a:spcBef>
                <a:spcPts val="1000"/>
              </a:spcBef>
              <a:spcAft>
                <a:spcPts val="0"/>
              </a:spcAft>
              <a:buClr>
                <a:srgbClr val="1C3E57"/>
              </a:buClr>
              <a:buSzPct val="100000"/>
              <a:buFont typeface="Rubik Light"/>
              <a:buChar char="●"/>
              <a:defRPr sz="2200" b="0" i="0" u="none" strike="noStrike" cap="none">
                <a:solidFill>
                  <a:srgbClr val="1C3E57"/>
                </a:solidFill>
                <a:latin typeface="Rubik" panose="020B0604020202020204" charset="0"/>
                <a:ea typeface="Rubik Light"/>
                <a:cs typeface="Rubik" panose="020B0604020202020204" charset="0"/>
                <a:sym typeface="Rubik Light"/>
              </a:defRPr>
            </a:lvl1pPr>
            <a:lvl2pPr marL="914377" marR="0" lvl="1"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2pPr>
            <a:lvl3pPr marL="1371566" marR="0" lvl="2"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3pPr>
            <a:lvl4pPr marL="1828754" marR="0" lvl="3"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4pPr>
            <a:lvl5pPr marL="2285943" marR="0" lvl="4"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5pPr>
            <a:lvl6pPr marL="2743131" marR="0" lvl="5"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6pPr>
            <a:lvl7pPr marL="3200320" marR="0" lvl="6"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7pPr>
            <a:lvl8pPr marL="3657509" marR="0" lvl="7"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8pPr>
            <a:lvl9pPr marL="4114697" marR="0" lvl="8" indent="-317492" algn="l" rtl="0">
              <a:lnSpc>
                <a:spcPct val="125000"/>
              </a:lnSpc>
              <a:spcBef>
                <a:spcPts val="1600"/>
              </a:spcBef>
              <a:spcAft>
                <a:spcPts val="160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9pPr>
          </a:lstStyle>
          <a:p>
            <a:pPr marL="0" indent="0">
              <a:buFont typeface="Rubik Light"/>
              <a:buNone/>
            </a:pPr>
            <a:r>
              <a:rPr lang="en-US" sz="1800" dirty="0">
                <a:solidFill>
                  <a:srgbClr val="212123"/>
                </a:solidFill>
                <a:latin typeface="Rubik Light" panose="020B0604020202020204" charset="-79"/>
                <a:cs typeface="Rubik Light" panose="020B0604020202020204" charset="-79"/>
              </a:rPr>
              <a:t>Discussion </a:t>
            </a:r>
          </a:p>
          <a:p>
            <a:pPr marL="0" indent="0">
              <a:buFont typeface="Rubik Light"/>
              <a:buNone/>
            </a:pPr>
            <a:endParaRPr lang="en" sz="1800" dirty="0">
              <a:solidFill>
                <a:srgbClr val="212123"/>
              </a:solidFill>
            </a:endParaRPr>
          </a:p>
        </p:txBody>
      </p:sp>
    </p:spTree>
    <p:extLst>
      <p:ext uri="{BB962C8B-B14F-4D97-AF65-F5344CB8AC3E}">
        <p14:creationId xmlns:p14="http://schemas.microsoft.com/office/powerpoint/2010/main" val="2103352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519FB469-A0E1-77F5-B75F-1DD84C209EB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98FB-361E-0A93-023A-42E59F9951A6}"/>
              </a:ext>
            </a:extLst>
          </p:cNvPr>
          <p:cNvSpPr>
            <a:spLocks noGrp="1"/>
          </p:cNvSpPr>
          <p:nvPr>
            <p:ph type="sldNum" idx="12"/>
          </p:nvPr>
        </p:nvSpPr>
        <p:spPr/>
        <p:txBody>
          <a:bodyPr/>
          <a:lstStyle/>
          <a:p>
            <a:fld id="{00000000-1234-1234-1234-123412341234}" type="slidenum">
              <a:rPr lang="en" smtClean="0"/>
              <a:pPr/>
              <a:t>57</a:t>
            </a:fld>
            <a:endParaRPr lang="en"/>
          </a:p>
        </p:txBody>
      </p:sp>
      <p:pic>
        <p:nvPicPr>
          <p:cNvPr id="3" name="Picture 2">
            <a:extLst>
              <a:ext uri="{FF2B5EF4-FFF2-40B4-BE49-F238E27FC236}">
                <a16:creationId xmlns:a16="http://schemas.microsoft.com/office/drawing/2014/main" id="{BF2454BB-DEC8-4382-8AFA-8BCFA1EC6688}"/>
              </a:ext>
            </a:extLst>
          </p:cNvPr>
          <p:cNvPicPr>
            <a:picLocks noChangeAspect="1"/>
          </p:cNvPicPr>
          <p:nvPr/>
        </p:nvPicPr>
        <p:blipFill>
          <a:blip r:embed="rId3"/>
          <a:stretch>
            <a:fillRect/>
          </a:stretch>
        </p:blipFill>
        <p:spPr>
          <a:xfrm>
            <a:off x="215652" y="239513"/>
            <a:ext cx="8531157" cy="4817304"/>
          </a:xfrm>
          <a:prstGeom prst="rect">
            <a:avLst/>
          </a:prstGeom>
        </p:spPr>
      </p:pic>
    </p:spTree>
    <p:extLst>
      <p:ext uri="{BB962C8B-B14F-4D97-AF65-F5344CB8AC3E}">
        <p14:creationId xmlns:p14="http://schemas.microsoft.com/office/powerpoint/2010/main" val="2154256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F807C437-1879-B7C1-A321-C1D073D819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A6F5A5-DF37-ECF3-8EFE-DD70A59A50C4}"/>
              </a:ext>
            </a:extLst>
          </p:cNvPr>
          <p:cNvSpPr>
            <a:spLocks noGrp="1"/>
          </p:cNvSpPr>
          <p:nvPr>
            <p:ph type="sldNum" idx="12"/>
          </p:nvPr>
        </p:nvSpPr>
        <p:spPr/>
        <p:txBody>
          <a:bodyPr/>
          <a:lstStyle/>
          <a:p>
            <a:fld id="{00000000-1234-1234-1234-123412341234}" type="slidenum">
              <a:rPr lang="en" smtClean="0"/>
              <a:pPr/>
              <a:t>58</a:t>
            </a:fld>
            <a:endParaRPr lang="en"/>
          </a:p>
        </p:txBody>
      </p:sp>
      <p:pic>
        <p:nvPicPr>
          <p:cNvPr id="6" name="Picture 5">
            <a:extLst>
              <a:ext uri="{FF2B5EF4-FFF2-40B4-BE49-F238E27FC236}">
                <a16:creationId xmlns:a16="http://schemas.microsoft.com/office/drawing/2014/main" id="{96BA07BA-C78F-9DBF-A425-BC2EA72AC0C9}"/>
              </a:ext>
            </a:extLst>
          </p:cNvPr>
          <p:cNvPicPr>
            <a:picLocks noChangeAspect="1"/>
          </p:cNvPicPr>
          <p:nvPr/>
        </p:nvPicPr>
        <p:blipFill>
          <a:blip r:embed="rId3"/>
          <a:stretch>
            <a:fillRect/>
          </a:stretch>
        </p:blipFill>
        <p:spPr>
          <a:xfrm>
            <a:off x="122841" y="233463"/>
            <a:ext cx="8640423" cy="4779965"/>
          </a:xfrm>
          <a:prstGeom prst="rect">
            <a:avLst/>
          </a:prstGeom>
        </p:spPr>
      </p:pic>
    </p:spTree>
    <p:extLst>
      <p:ext uri="{BB962C8B-B14F-4D97-AF65-F5344CB8AC3E}">
        <p14:creationId xmlns:p14="http://schemas.microsoft.com/office/powerpoint/2010/main" val="19904765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6" name="Google Shape;71;p16">
            <a:extLst>
              <a:ext uri="{FF2B5EF4-FFF2-40B4-BE49-F238E27FC236}">
                <a16:creationId xmlns:a16="http://schemas.microsoft.com/office/drawing/2014/main" id="{79594A98-378B-DC43-A28B-5472B82EF0B4}"/>
              </a:ext>
            </a:extLst>
          </p:cNvPr>
          <p:cNvSpPr txBox="1"/>
          <p:nvPr/>
        </p:nvSpPr>
        <p:spPr>
          <a:xfrm>
            <a:off x="762000" y="583532"/>
            <a:ext cx="4495799" cy="1098424"/>
          </a:xfrm>
          <a:prstGeom prst="rect">
            <a:avLst/>
          </a:prstGeom>
          <a:noFill/>
          <a:ln>
            <a:noFill/>
          </a:ln>
        </p:spPr>
        <p:txBody>
          <a:bodyPr spcFirstLastPara="1" wrap="square" lIns="91425" tIns="91425" rIns="91425" bIns="91425" anchor="t" anchorCtr="0">
            <a:noAutofit/>
          </a:bodyPr>
          <a:lstStyle/>
          <a:p>
            <a:r>
              <a:rPr lang="en-US" sz="4000" b="1" dirty="0">
                <a:solidFill>
                  <a:srgbClr val="FFFFFF"/>
                </a:solidFill>
                <a:latin typeface="Rubik" panose="020B0604020202020204" charset="0"/>
                <a:ea typeface="Rubik Light"/>
                <a:cs typeface="Rubik" panose="020B0604020202020204" charset="0"/>
                <a:sym typeface="Rubik Light"/>
              </a:rPr>
              <a:t>Adjournment</a:t>
            </a:r>
            <a:endParaRPr sz="4000" b="1" dirty="0">
              <a:solidFill>
                <a:srgbClr val="FFFFFF"/>
              </a:solidFill>
              <a:latin typeface="Rubik" panose="020B0604020202020204" charset="0"/>
              <a:ea typeface="Rubik Light"/>
              <a:cs typeface="Rubik" panose="020B0604020202020204" charset="0"/>
              <a:sym typeface="Rubik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81000" y="506288"/>
            <a:ext cx="8520600" cy="619800"/>
          </a:xfrm>
          <a:prstGeom prst="rect">
            <a:avLst/>
          </a:prstGeom>
        </p:spPr>
        <p:txBody>
          <a:bodyPr spcFirstLastPara="1" wrap="square" lIns="91425" tIns="91425" rIns="91425" bIns="91425" anchor="t" anchorCtr="0">
            <a:noAutofit/>
          </a:bodyPr>
          <a:lstStyle/>
          <a:p>
            <a:r>
              <a:rPr lang="en-US" sz="3600" b="1" dirty="0"/>
              <a:t>Item Number 6</a:t>
            </a:r>
            <a:endParaRPr sz="3600" b="1" dirty="0"/>
          </a:p>
        </p:txBody>
      </p:sp>
      <p:sp>
        <p:nvSpPr>
          <p:cNvPr id="115" name="Google Shape;115;p23"/>
          <p:cNvSpPr txBox="1">
            <a:spLocks noGrp="1"/>
          </p:cNvSpPr>
          <p:nvPr>
            <p:ph type="body" idx="1"/>
          </p:nvPr>
        </p:nvSpPr>
        <p:spPr>
          <a:xfrm>
            <a:off x="381000" y="1754225"/>
            <a:ext cx="8520600" cy="1475358"/>
          </a:xfrm>
          <a:prstGeom prst="rect">
            <a:avLst/>
          </a:prstGeom>
        </p:spPr>
        <p:txBody>
          <a:bodyPr spcFirstLastPara="1" wrap="square" lIns="91425" tIns="91425" rIns="91425" bIns="91425" anchor="t" anchorCtr="0">
            <a:noAutofit/>
          </a:bodyPr>
          <a:lstStyle/>
          <a:p>
            <a:pPr marL="0" indent="0">
              <a:buNone/>
            </a:pPr>
            <a:r>
              <a:rPr lang="en-US" sz="2800" dirty="0"/>
              <a:t>FY 2024- 2025 &amp; FY 2025- 2026 Budget Presentations </a:t>
            </a:r>
            <a:endParaRPr lang="en" sz="2800" dirty="0"/>
          </a:p>
        </p:txBody>
      </p:sp>
      <p:sp>
        <p:nvSpPr>
          <p:cNvPr id="2" name="Slide Number Placeholder 1">
            <a:extLst>
              <a:ext uri="{FF2B5EF4-FFF2-40B4-BE49-F238E27FC236}">
                <a16:creationId xmlns:a16="http://schemas.microsoft.com/office/drawing/2014/main" id="{B503A82F-F62B-4902-9A7C-4C9784A590F4}"/>
              </a:ext>
            </a:extLst>
          </p:cNvPr>
          <p:cNvSpPr>
            <a:spLocks noGrp="1"/>
          </p:cNvSpPr>
          <p:nvPr>
            <p:ph type="sldNum" idx="12"/>
          </p:nvPr>
        </p:nvSpPr>
        <p:spPr/>
        <p:txBody>
          <a:bodyPr/>
          <a:lstStyle/>
          <a:p>
            <a:fld id="{00000000-1234-1234-1234-123412341234}" type="slidenum">
              <a:rPr lang="en" smtClean="0"/>
              <a:pPr/>
              <a:t>6</a:t>
            </a:fld>
            <a:endParaRPr lang="en"/>
          </a:p>
        </p:txBody>
      </p:sp>
      <p:sp>
        <p:nvSpPr>
          <p:cNvPr id="5" name="Google Shape;115;p23">
            <a:extLst>
              <a:ext uri="{FF2B5EF4-FFF2-40B4-BE49-F238E27FC236}">
                <a16:creationId xmlns:a16="http://schemas.microsoft.com/office/drawing/2014/main" id="{8864E20C-00C8-4095-85F7-4D1B4BFE3177}"/>
              </a:ext>
            </a:extLst>
          </p:cNvPr>
          <p:cNvSpPr txBox="1">
            <a:spLocks/>
          </p:cNvSpPr>
          <p:nvPr/>
        </p:nvSpPr>
        <p:spPr>
          <a:xfrm>
            <a:off x="381000" y="3035445"/>
            <a:ext cx="8520600" cy="9348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189" marR="0" lvl="0" indent="-368291" algn="l" rtl="0">
              <a:lnSpc>
                <a:spcPct val="125000"/>
              </a:lnSpc>
              <a:spcBef>
                <a:spcPts val="1000"/>
              </a:spcBef>
              <a:spcAft>
                <a:spcPts val="0"/>
              </a:spcAft>
              <a:buClr>
                <a:srgbClr val="1C3E57"/>
              </a:buClr>
              <a:buSzPct val="100000"/>
              <a:buFont typeface="Rubik Light"/>
              <a:buChar char="●"/>
              <a:defRPr sz="2200" b="0" i="0" u="none" strike="noStrike" cap="none">
                <a:solidFill>
                  <a:srgbClr val="1C3E57"/>
                </a:solidFill>
                <a:latin typeface="Rubik" panose="020B0604020202020204" charset="0"/>
                <a:ea typeface="Rubik Light"/>
                <a:cs typeface="Rubik" panose="020B0604020202020204" charset="0"/>
                <a:sym typeface="Rubik Light"/>
              </a:defRPr>
            </a:lvl1pPr>
            <a:lvl2pPr marL="914377" marR="0" lvl="1"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2pPr>
            <a:lvl3pPr marL="1371566" marR="0" lvl="2"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3pPr>
            <a:lvl4pPr marL="1828754" marR="0" lvl="3"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4pPr>
            <a:lvl5pPr marL="2285943" marR="0" lvl="4"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5pPr>
            <a:lvl6pPr marL="2743131" marR="0" lvl="5"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6pPr>
            <a:lvl7pPr marL="3200320" marR="0" lvl="6"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7pPr>
            <a:lvl8pPr marL="3657509" marR="0" lvl="7" indent="-317492" algn="l" rtl="0">
              <a:lnSpc>
                <a:spcPct val="125000"/>
              </a:lnSpc>
              <a:spcBef>
                <a:spcPts val="1600"/>
              </a:spcBef>
              <a:spcAft>
                <a:spcPts val="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8pPr>
            <a:lvl9pPr marL="4114697" marR="0" lvl="8" indent="-317492" algn="l" rtl="0">
              <a:lnSpc>
                <a:spcPct val="125000"/>
              </a:lnSpc>
              <a:spcBef>
                <a:spcPts val="1600"/>
              </a:spcBef>
              <a:spcAft>
                <a:spcPts val="1600"/>
              </a:spcAft>
              <a:buClr>
                <a:srgbClr val="607889"/>
              </a:buClr>
              <a:buSzPts val="1400"/>
              <a:buFont typeface="Rubik Light"/>
              <a:buChar char="■"/>
              <a:defRPr sz="1400" b="0" i="0" u="none" strike="noStrike" cap="none">
                <a:solidFill>
                  <a:srgbClr val="607889"/>
                </a:solidFill>
                <a:latin typeface="Rubik Light"/>
                <a:ea typeface="Rubik Light"/>
                <a:cs typeface="Rubik Light"/>
                <a:sym typeface="Rubik Light"/>
              </a:defRPr>
            </a:lvl9pPr>
          </a:lstStyle>
          <a:p>
            <a:pPr marL="0" indent="0">
              <a:buFont typeface="Rubik Light"/>
              <a:buNone/>
            </a:pPr>
            <a:r>
              <a:rPr lang="en-US" sz="1800" dirty="0">
                <a:solidFill>
                  <a:srgbClr val="212123"/>
                </a:solidFill>
                <a:latin typeface="Rubik Light" panose="020B0604020202020204" charset="-79"/>
                <a:cs typeface="Rubik Light" panose="020B0604020202020204" charset="-79"/>
              </a:rPr>
              <a:t>Discussion </a:t>
            </a:r>
          </a:p>
          <a:p>
            <a:pPr marL="0" indent="0">
              <a:buFont typeface="Rubik Light"/>
              <a:buNone/>
            </a:pPr>
            <a:endParaRPr lang="en" sz="1800" dirty="0">
              <a:solidFill>
                <a:srgbClr val="212123"/>
              </a:solidFill>
            </a:endParaRPr>
          </a:p>
        </p:txBody>
      </p:sp>
    </p:spTree>
    <p:extLst>
      <p:ext uri="{BB962C8B-B14F-4D97-AF65-F5344CB8AC3E}">
        <p14:creationId xmlns:p14="http://schemas.microsoft.com/office/powerpoint/2010/main" val="401785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29C3A980-BA11-ECC9-302E-F021691DAC2F}"/>
            </a:ext>
          </a:extLst>
        </p:cNvPr>
        <p:cNvGrpSpPr/>
        <p:nvPr/>
      </p:nvGrpSpPr>
      <p:grpSpPr>
        <a:xfrm>
          <a:off x="0" y="0"/>
          <a:ext cx="0" cy="0"/>
          <a:chOff x="0" y="0"/>
          <a:chExt cx="0" cy="0"/>
        </a:xfrm>
      </p:grpSpPr>
      <p:sp>
        <p:nvSpPr>
          <p:cNvPr id="114" name="Google Shape;114;p23">
            <a:extLst>
              <a:ext uri="{FF2B5EF4-FFF2-40B4-BE49-F238E27FC236}">
                <a16:creationId xmlns:a16="http://schemas.microsoft.com/office/drawing/2014/main" id="{72EC2BE9-A8D3-C4E1-87E0-9458A4E9F2D7}"/>
              </a:ext>
            </a:extLst>
          </p:cNvPr>
          <p:cNvSpPr txBox="1">
            <a:spLocks noGrp="1"/>
          </p:cNvSpPr>
          <p:nvPr>
            <p:ph type="title"/>
          </p:nvPr>
        </p:nvSpPr>
        <p:spPr>
          <a:xfrm>
            <a:off x="381000" y="506288"/>
            <a:ext cx="8520600" cy="619800"/>
          </a:xfrm>
          <a:prstGeom prst="rect">
            <a:avLst/>
          </a:prstGeom>
        </p:spPr>
        <p:txBody>
          <a:bodyPr spcFirstLastPara="1" wrap="square" lIns="91425" tIns="91425" rIns="91425" bIns="91425" anchor="t" anchorCtr="0">
            <a:noAutofit/>
          </a:bodyPr>
          <a:lstStyle/>
          <a:p>
            <a:r>
              <a:rPr lang="en-US" sz="3600" b="1" dirty="0"/>
              <a:t>Order of Presentations </a:t>
            </a:r>
          </a:p>
        </p:txBody>
      </p:sp>
      <p:sp>
        <p:nvSpPr>
          <p:cNvPr id="2" name="Slide Number Placeholder 1">
            <a:extLst>
              <a:ext uri="{FF2B5EF4-FFF2-40B4-BE49-F238E27FC236}">
                <a16:creationId xmlns:a16="http://schemas.microsoft.com/office/drawing/2014/main" id="{B659959E-C9C0-F578-478C-1D6EC58FF8D9}"/>
              </a:ext>
            </a:extLst>
          </p:cNvPr>
          <p:cNvSpPr>
            <a:spLocks noGrp="1"/>
          </p:cNvSpPr>
          <p:nvPr>
            <p:ph type="sldNum" idx="12"/>
          </p:nvPr>
        </p:nvSpPr>
        <p:spPr/>
        <p:txBody>
          <a:bodyPr/>
          <a:lstStyle/>
          <a:p>
            <a:fld id="{00000000-1234-1234-1234-123412341234}" type="slidenum">
              <a:rPr lang="en" smtClean="0"/>
              <a:pPr/>
              <a:t>7</a:t>
            </a:fld>
            <a:endParaRPr lang="en"/>
          </a:p>
        </p:txBody>
      </p:sp>
      <p:sp>
        <p:nvSpPr>
          <p:cNvPr id="7" name="TextBox 6">
            <a:extLst>
              <a:ext uri="{FF2B5EF4-FFF2-40B4-BE49-F238E27FC236}">
                <a16:creationId xmlns:a16="http://schemas.microsoft.com/office/drawing/2014/main" id="{BE8B54A7-E5C9-C3B5-F8A6-9E444883E89E}"/>
              </a:ext>
            </a:extLst>
          </p:cNvPr>
          <p:cNvSpPr txBox="1"/>
          <p:nvPr/>
        </p:nvSpPr>
        <p:spPr>
          <a:xfrm>
            <a:off x="486383" y="1410511"/>
            <a:ext cx="7840493" cy="3170099"/>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rgbClr val="212123"/>
                </a:solidFill>
                <a:latin typeface="Rubik" panose="020B0604020202020204" charset="0"/>
                <a:cs typeface="Rubik" panose="020B0604020202020204" charset="0"/>
              </a:rPr>
              <a:t>Employee Access to their City (Intranet/Employee Portal)  (10:10AM - 10:30AM) </a:t>
            </a:r>
          </a:p>
          <a:p>
            <a:pPr marL="285750" indent="-285750">
              <a:buFont typeface="Arial" panose="020B0604020202020204" pitchFamily="34" charset="0"/>
              <a:buChar char="•"/>
            </a:pPr>
            <a:endParaRPr lang="en-US" sz="2000" b="1" dirty="0">
              <a:solidFill>
                <a:srgbClr val="212123"/>
              </a:solidFill>
              <a:latin typeface="Rubik" panose="020B0604020202020204" charset="0"/>
              <a:cs typeface="Rubik" panose="020B0604020202020204" charset="0"/>
            </a:endParaRPr>
          </a:p>
          <a:p>
            <a:pPr marL="285750" indent="-285750">
              <a:buFont typeface="Arial" panose="020B0604020202020204" pitchFamily="34" charset="0"/>
              <a:buChar char="•"/>
            </a:pPr>
            <a:r>
              <a:rPr lang="en-US" sz="2000" b="1" dirty="0">
                <a:solidFill>
                  <a:srgbClr val="212123"/>
                </a:solidFill>
                <a:latin typeface="Rubik" panose="020B0604020202020204" charset="0"/>
                <a:cs typeface="Rubik" panose="020B0604020202020204" charset="0"/>
              </a:rPr>
              <a:t>IVR Enhancement (10:30AM - 10:50AM)</a:t>
            </a:r>
          </a:p>
          <a:p>
            <a:r>
              <a:rPr lang="en-US" sz="2000" b="1" dirty="0">
                <a:solidFill>
                  <a:srgbClr val="212123"/>
                </a:solidFill>
                <a:latin typeface="Rubik" panose="020B0604020202020204" charset="0"/>
                <a:cs typeface="Rubik" panose="020B0604020202020204" charset="0"/>
              </a:rPr>
              <a:t> </a:t>
            </a:r>
          </a:p>
          <a:p>
            <a:pPr marL="285750" indent="-285750">
              <a:buFont typeface="Arial" panose="020B0604020202020204" pitchFamily="34" charset="0"/>
              <a:buChar char="•"/>
            </a:pPr>
            <a:r>
              <a:rPr lang="en-US" sz="2000" b="1" dirty="0">
                <a:solidFill>
                  <a:srgbClr val="212123"/>
                </a:solidFill>
                <a:latin typeface="Rubik" panose="020B0604020202020204" charset="0"/>
                <a:cs typeface="Rubik" panose="020B0604020202020204" charset="0"/>
              </a:rPr>
              <a:t>Lightweight CRM  (10:50AM - 11:10AM)</a:t>
            </a:r>
          </a:p>
          <a:p>
            <a:r>
              <a:rPr lang="en-US" sz="2000" b="1" dirty="0">
                <a:solidFill>
                  <a:srgbClr val="212123"/>
                </a:solidFill>
                <a:latin typeface="Rubik" panose="020B0604020202020204" charset="0"/>
                <a:cs typeface="Rubik" panose="020B0604020202020204" charset="0"/>
              </a:rPr>
              <a:t> </a:t>
            </a:r>
          </a:p>
          <a:p>
            <a:pPr marL="285750" indent="-285750">
              <a:buFont typeface="Arial" panose="020B0604020202020204" pitchFamily="34" charset="0"/>
              <a:buChar char="•"/>
            </a:pPr>
            <a:r>
              <a:rPr lang="en-US" sz="2000" b="1" dirty="0">
                <a:solidFill>
                  <a:srgbClr val="212123"/>
                </a:solidFill>
                <a:latin typeface="Rubik" panose="020B0604020202020204" charset="0"/>
                <a:cs typeface="Rubik" panose="020B0604020202020204" charset="0"/>
              </a:rPr>
              <a:t>JUSTIS Program (11:10AM - 11:30AM)</a:t>
            </a:r>
          </a:p>
          <a:p>
            <a:r>
              <a:rPr lang="en-US" sz="2000" b="1" dirty="0">
                <a:solidFill>
                  <a:srgbClr val="212123"/>
                </a:solidFill>
                <a:latin typeface="Rubik" panose="020B0604020202020204" charset="0"/>
                <a:cs typeface="Rubik" panose="020B0604020202020204" charset="0"/>
              </a:rPr>
              <a:t> </a:t>
            </a:r>
          </a:p>
          <a:p>
            <a:pPr marL="285750" indent="-285750">
              <a:buFont typeface="Arial" panose="020B0604020202020204" pitchFamily="34" charset="0"/>
              <a:buChar char="•"/>
            </a:pPr>
            <a:r>
              <a:rPr lang="en-US" sz="2000" b="1" dirty="0">
                <a:solidFill>
                  <a:srgbClr val="212123"/>
                </a:solidFill>
                <a:latin typeface="Rubik" panose="020B0604020202020204" charset="0"/>
                <a:cs typeface="Rubik" panose="020B0604020202020204" charset="0"/>
              </a:rPr>
              <a:t>Generative AI Center of Excellence  (11:30AM-11:50AM) </a:t>
            </a:r>
          </a:p>
        </p:txBody>
      </p:sp>
    </p:spTree>
    <p:extLst>
      <p:ext uri="{BB962C8B-B14F-4D97-AF65-F5344CB8AC3E}">
        <p14:creationId xmlns:p14="http://schemas.microsoft.com/office/powerpoint/2010/main" val="380167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63" y="-4763"/>
            <a:ext cx="2695575" cy="5153025"/>
            <a:chOff x="-6350" y="-6350"/>
            <a:chExt cx="3594100" cy="6870700"/>
          </a:xfrm>
        </p:grpSpPr>
        <p:sp>
          <p:nvSpPr>
            <p:cNvPr id="3" name="object 3"/>
            <p:cNvSpPr/>
            <p:nvPr/>
          </p:nvSpPr>
          <p:spPr>
            <a:xfrm>
              <a:off x="0" y="0"/>
              <a:ext cx="3581400" cy="6858000"/>
            </a:xfrm>
            <a:custGeom>
              <a:avLst/>
              <a:gdLst/>
              <a:ahLst/>
              <a:cxnLst/>
              <a:rect l="l" t="t" r="r" b="b"/>
              <a:pathLst>
                <a:path w="3581400" h="6858000">
                  <a:moveTo>
                    <a:pt x="3581400" y="0"/>
                  </a:moveTo>
                  <a:lnTo>
                    <a:pt x="0" y="0"/>
                  </a:lnTo>
                  <a:lnTo>
                    <a:pt x="0" y="6858000"/>
                  </a:lnTo>
                  <a:lnTo>
                    <a:pt x="3581400" y="6858000"/>
                  </a:lnTo>
                  <a:lnTo>
                    <a:pt x="3581400" y="0"/>
                  </a:lnTo>
                  <a:close/>
                </a:path>
              </a:pathLst>
            </a:custGeom>
            <a:solidFill>
              <a:srgbClr val="13495E"/>
            </a:solidFill>
          </p:spPr>
          <p:txBody>
            <a:bodyPr wrap="square" lIns="0" tIns="0" rIns="0" bIns="0" rtlCol="0"/>
            <a:lstStyle/>
            <a:p>
              <a:pPr defTabSz="685800">
                <a:buClrTx/>
              </a:pPr>
              <a:endParaRPr sz="1350">
                <a:solidFill>
                  <a:sysClr val="windowText" lastClr="000000"/>
                </a:solidFill>
              </a:endParaRPr>
            </a:p>
          </p:txBody>
        </p:sp>
        <p:sp>
          <p:nvSpPr>
            <p:cNvPr id="4" name="object 4"/>
            <p:cNvSpPr/>
            <p:nvPr/>
          </p:nvSpPr>
          <p:spPr>
            <a:xfrm>
              <a:off x="0" y="0"/>
              <a:ext cx="3581400" cy="6858000"/>
            </a:xfrm>
            <a:custGeom>
              <a:avLst/>
              <a:gdLst/>
              <a:ahLst/>
              <a:cxnLst/>
              <a:rect l="l" t="t" r="r" b="b"/>
              <a:pathLst>
                <a:path w="3581400" h="6858000">
                  <a:moveTo>
                    <a:pt x="0" y="0"/>
                  </a:moveTo>
                  <a:lnTo>
                    <a:pt x="3581400" y="0"/>
                  </a:lnTo>
                  <a:lnTo>
                    <a:pt x="3581400" y="6858000"/>
                  </a:lnTo>
                  <a:lnTo>
                    <a:pt x="0" y="6858000"/>
                  </a:lnTo>
                  <a:lnTo>
                    <a:pt x="0" y="0"/>
                  </a:lnTo>
                  <a:close/>
                </a:path>
              </a:pathLst>
            </a:custGeom>
            <a:ln w="12700">
              <a:solidFill>
                <a:srgbClr val="0A3343"/>
              </a:solidFill>
            </a:ln>
          </p:spPr>
          <p:txBody>
            <a:bodyPr wrap="square" lIns="0" tIns="0" rIns="0" bIns="0" rtlCol="0"/>
            <a:lstStyle/>
            <a:p>
              <a:pPr defTabSz="685800">
                <a:buClrTx/>
              </a:pPr>
              <a:endParaRPr sz="1350">
                <a:solidFill>
                  <a:sysClr val="windowText" lastClr="000000"/>
                </a:solidFill>
              </a:endParaRPr>
            </a:p>
          </p:txBody>
        </p:sp>
        <p:pic>
          <p:nvPicPr>
            <p:cNvPr id="5" name="object 5"/>
            <p:cNvPicPr/>
            <p:nvPr/>
          </p:nvPicPr>
          <p:blipFill>
            <a:blip r:embed="rId2" cstate="print"/>
            <a:stretch>
              <a:fillRect/>
            </a:stretch>
          </p:blipFill>
          <p:spPr>
            <a:xfrm>
              <a:off x="556259" y="1083564"/>
              <a:ext cx="2468879" cy="2465819"/>
            </a:xfrm>
            <a:prstGeom prst="rect">
              <a:avLst/>
            </a:prstGeom>
          </p:spPr>
        </p:pic>
      </p:grpSp>
      <p:sp>
        <p:nvSpPr>
          <p:cNvPr id="6" name="object 6"/>
          <p:cNvSpPr txBox="1">
            <a:spLocks noGrp="1"/>
          </p:cNvSpPr>
          <p:nvPr>
            <p:ph type="title"/>
          </p:nvPr>
        </p:nvSpPr>
        <p:spPr>
          <a:xfrm>
            <a:off x="2864038" y="1249060"/>
            <a:ext cx="3960495" cy="1344759"/>
          </a:xfrm>
          <a:prstGeom prst="rect">
            <a:avLst/>
          </a:prstGeom>
        </p:spPr>
        <p:txBody>
          <a:bodyPr vert="horz" wrap="square" lIns="0" tIns="87154" rIns="0" bIns="0" rtlCol="0">
            <a:spAutoFit/>
          </a:bodyPr>
          <a:lstStyle/>
          <a:p>
            <a:pPr marL="9525" marR="3810">
              <a:lnSpc>
                <a:spcPts val="4860"/>
              </a:lnSpc>
              <a:spcBef>
                <a:spcPts val="686"/>
              </a:spcBef>
            </a:pPr>
            <a:r>
              <a:rPr sz="4500" spc="-15" dirty="0">
                <a:solidFill>
                  <a:srgbClr val="13495E"/>
                </a:solidFill>
              </a:rPr>
              <a:t>Digital</a:t>
            </a:r>
            <a:r>
              <a:rPr sz="4500" spc="-161" dirty="0">
                <a:solidFill>
                  <a:srgbClr val="13495E"/>
                </a:solidFill>
              </a:rPr>
              <a:t> </a:t>
            </a:r>
            <a:r>
              <a:rPr sz="4500" dirty="0">
                <a:solidFill>
                  <a:srgbClr val="13495E"/>
                </a:solidFill>
              </a:rPr>
              <a:t>HR</a:t>
            </a:r>
            <a:r>
              <a:rPr sz="4500" spc="-153" dirty="0">
                <a:solidFill>
                  <a:srgbClr val="13495E"/>
                </a:solidFill>
              </a:rPr>
              <a:t> </a:t>
            </a:r>
            <a:r>
              <a:rPr sz="4500" spc="-26" dirty="0">
                <a:solidFill>
                  <a:srgbClr val="13495E"/>
                </a:solidFill>
              </a:rPr>
              <a:t>Service </a:t>
            </a:r>
            <a:r>
              <a:rPr sz="4500" spc="-8" dirty="0">
                <a:solidFill>
                  <a:srgbClr val="13495E"/>
                </a:solidFill>
              </a:rPr>
              <a:t>Delivery</a:t>
            </a:r>
            <a:endParaRPr sz="4500"/>
          </a:p>
        </p:txBody>
      </p:sp>
      <p:sp>
        <p:nvSpPr>
          <p:cNvPr id="7" name="object 7"/>
          <p:cNvSpPr txBox="1"/>
          <p:nvPr/>
        </p:nvSpPr>
        <p:spPr>
          <a:xfrm>
            <a:off x="2864038" y="2615422"/>
            <a:ext cx="5091588" cy="1038105"/>
          </a:xfrm>
          <a:prstGeom prst="rect">
            <a:avLst/>
          </a:prstGeom>
        </p:spPr>
        <p:txBody>
          <a:bodyPr vert="horz" wrap="square" lIns="0" tIns="78105" rIns="0" bIns="0" rtlCol="0">
            <a:spAutoFit/>
          </a:bodyPr>
          <a:lstStyle/>
          <a:p>
            <a:pPr marL="9525" defTabSz="685800">
              <a:spcBef>
                <a:spcPts val="615"/>
              </a:spcBef>
              <a:buClrTx/>
            </a:pPr>
            <a:r>
              <a:rPr sz="1800" dirty="0">
                <a:solidFill>
                  <a:sysClr val="windowText" lastClr="000000"/>
                </a:solidFill>
                <a:latin typeface="Calibri"/>
                <a:cs typeface="Calibri"/>
              </a:rPr>
              <a:t>Onboarding</a:t>
            </a:r>
            <a:r>
              <a:rPr sz="1800" spc="-45" dirty="0">
                <a:solidFill>
                  <a:sysClr val="windowText" lastClr="000000"/>
                </a:solidFill>
                <a:latin typeface="Calibri"/>
                <a:cs typeface="Calibri"/>
              </a:rPr>
              <a:t> </a:t>
            </a:r>
            <a:r>
              <a:rPr sz="1800" dirty="0">
                <a:solidFill>
                  <a:sysClr val="windowText" lastClr="000000"/>
                </a:solidFill>
                <a:latin typeface="Calibri"/>
                <a:cs typeface="Calibri"/>
              </a:rPr>
              <a:t>&amp;</a:t>
            </a:r>
            <a:r>
              <a:rPr sz="1800" spc="-45" dirty="0">
                <a:solidFill>
                  <a:sysClr val="windowText" lastClr="000000"/>
                </a:solidFill>
                <a:latin typeface="Calibri"/>
                <a:cs typeface="Calibri"/>
              </a:rPr>
              <a:t> </a:t>
            </a:r>
            <a:r>
              <a:rPr sz="1800" dirty="0">
                <a:solidFill>
                  <a:sysClr val="windowText" lastClr="000000"/>
                </a:solidFill>
                <a:latin typeface="Calibri"/>
                <a:cs typeface="Calibri"/>
              </a:rPr>
              <a:t>Electronic</a:t>
            </a:r>
            <a:r>
              <a:rPr sz="1800" spc="-56" dirty="0">
                <a:solidFill>
                  <a:sysClr val="windowText" lastClr="000000"/>
                </a:solidFill>
                <a:latin typeface="Calibri"/>
                <a:cs typeface="Calibri"/>
              </a:rPr>
              <a:t> </a:t>
            </a:r>
            <a:r>
              <a:rPr sz="1800" dirty="0">
                <a:solidFill>
                  <a:sysClr val="windowText" lastClr="000000"/>
                </a:solidFill>
                <a:latin typeface="Calibri"/>
                <a:cs typeface="Calibri"/>
              </a:rPr>
              <a:t>Personnel</a:t>
            </a:r>
            <a:r>
              <a:rPr sz="1800" spc="-41" dirty="0">
                <a:solidFill>
                  <a:sysClr val="windowText" lastClr="000000"/>
                </a:solidFill>
                <a:latin typeface="Calibri"/>
                <a:cs typeface="Calibri"/>
              </a:rPr>
              <a:t> </a:t>
            </a:r>
            <a:r>
              <a:rPr sz="1800" spc="-8" dirty="0">
                <a:solidFill>
                  <a:sysClr val="windowText" lastClr="000000"/>
                </a:solidFill>
                <a:latin typeface="Calibri"/>
                <a:cs typeface="Calibri"/>
              </a:rPr>
              <a:t>Records</a:t>
            </a:r>
            <a:endParaRPr sz="1800">
              <a:solidFill>
                <a:sysClr val="windowText" lastClr="000000"/>
              </a:solidFill>
              <a:latin typeface="Calibri"/>
              <a:cs typeface="Calibri"/>
            </a:endParaRPr>
          </a:p>
          <a:p>
            <a:pPr marL="9525" defTabSz="685800">
              <a:spcBef>
                <a:spcPts val="540"/>
              </a:spcBef>
              <a:buClrTx/>
            </a:pPr>
            <a:r>
              <a:rPr sz="1800" spc="-8" dirty="0">
                <a:solidFill>
                  <a:sysClr val="windowText" lastClr="000000"/>
                </a:solidFill>
                <a:latin typeface="Calibri"/>
                <a:cs typeface="Calibri"/>
              </a:rPr>
              <a:t>-</a:t>
            </a:r>
            <a:r>
              <a:rPr sz="1800" spc="-15" dirty="0">
                <a:solidFill>
                  <a:sysClr val="windowText" lastClr="000000"/>
                </a:solidFill>
                <a:latin typeface="Calibri"/>
                <a:cs typeface="Calibri"/>
              </a:rPr>
              <a:t>and-</a:t>
            </a:r>
            <a:endParaRPr sz="1800">
              <a:solidFill>
                <a:sysClr val="windowText" lastClr="000000"/>
              </a:solidFill>
              <a:latin typeface="Calibri"/>
              <a:cs typeface="Calibri"/>
            </a:endParaRPr>
          </a:p>
          <a:p>
            <a:pPr marL="9525" defTabSz="685800">
              <a:spcBef>
                <a:spcPts val="529"/>
              </a:spcBef>
              <a:buClrTx/>
            </a:pPr>
            <a:r>
              <a:rPr sz="1800" dirty="0">
                <a:solidFill>
                  <a:sysClr val="windowText" lastClr="000000"/>
                </a:solidFill>
                <a:latin typeface="Calibri"/>
                <a:cs typeface="Calibri"/>
              </a:rPr>
              <a:t>Employee</a:t>
            </a:r>
            <a:r>
              <a:rPr sz="1800" spc="-34" dirty="0">
                <a:solidFill>
                  <a:sysClr val="windowText" lastClr="000000"/>
                </a:solidFill>
                <a:latin typeface="Calibri"/>
                <a:cs typeface="Calibri"/>
              </a:rPr>
              <a:t> </a:t>
            </a:r>
            <a:r>
              <a:rPr sz="1800" dirty="0">
                <a:solidFill>
                  <a:sysClr val="windowText" lastClr="000000"/>
                </a:solidFill>
                <a:latin typeface="Calibri"/>
                <a:cs typeface="Calibri"/>
              </a:rPr>
              <a:t>Access</a:t>
            </a:r>
            <a:r>
              <a:rPr sz="1800" spc="-30" dirty="0">
                <a:solidFill>
                  <a:sysClr val="windowText" lastClr="000000"/>
                </a:solidFill>
                <a:latin typeface="Calibri"/>
                <a:cs typeface="Calibri"/>
              </a:rPr>
              <a:t> </a:t>
            </a:r>
            <a:r>
              <a:rPr sz="1800" dirty="0">
                <a:solidFill>
                  <a:sysClr val="windowText" lastClr="000000"/>
                </a:solidFill>
                <a:latin typeface="Calibri"/>
                <a:cs typeface="Calibri"/>
              </a:rPr>
              <a:t>to</a:t>
            </a:r>
            <a:r>
              <a:rPr sz="1800" spc="-23" dirty="0">
                <a:solidFill>
                  <a:sysClr val="windowText" lastClr="000000"/>
                </a:solidFill>
                <a:latin typeface="Calibri"/>
                <a:cs typeface="Calibri"/>
              </a:rPr>
              <a:t> </a:t>
            </a:r>
            <a:r>
              <a:rPr sz="1800" dirty="0">
                <a:solidFill>
                  <a:sysClr val="windowText" lastClr="000000"/>
                </a:solidFill>
                <a:latin typeface="Calibri"/>
                <a:cs typeface="Calibri"/>
              </a:rPr>
              <a:t>their</a:t>
            </a:r>
            <a:r>
              <a:rPr sz="1800" spc="-26" dirty="0">
                <a:solidFill>
                  <a:sysClr val="windowText" lastClr="000000"/>
                </a:solidFill>
                <a:latin typeface="Calibri"/>
                <a:cs typeface="Calibri"/>
              </a:rPr>
              <a:t> </a:t>
            </a:r>
            <a:r>
              <a:rPr sz="1800" dirty="0">
                <a:solidFill>
                  <a:sysClr val="windowText" lastClr="000000"/>
                </a:solidFill>
                <a:latin typeface="Calibri"/>
                <a:cs typeface="Calibri"/>
              </a:rPr>
              <a:t>City</a:t>
            </a:r>
            <a:r>
              <a:rPr sz="1800" spc="-34" dirty="0">
                <a:solidFill>
                  <a:sysClr val="windowText" lastClr="000000"/>
                </a:solidFill>
                <a:latin typeface="Calibri"/>
                <a:cs typeface="Calibri"/>
              </a:rPr>
              <a:t> </a:t>
            </a:r>
            <a:r>
              <a:rPr sz="1800" dirty="0">
                <a:solidFill>
                  <a:sysClr val="windowText" lastClr="000000"/>
                </a:solidFill>
                <a:latin typeface="Calibri"/>
                <a:cs typeface="Calibri"/>
              </a:rPr>
              <a:t>(Intranet</a:t>
            </a:r>
            <a:r>
              <a:rPr sz="1800" spc="-26" dirty="0">
                <a:solidFill>
                  <a:sysClr val="windowText" lastClr="000000"/>
                </a:solidFill>
                <a:latin typeface="Calibri"/>
                <a:cs typeface="Calibri"/>
              </a:rPr>
              <a:t> </a:t>
            </a:r>
            <a:r>
              <a:rPr sz="1800" dirty="0">
                <a:solidFill>
                  <a:sysClr val="windowText" lastClr="000000"/>
                </a:solidFill>
                <a:latin typeface="Calibri"/>
                <a:cs typeface="Calibri"/>
              </a:rPr>
              <a:t>/</a:t>
            </a:r>
            <a:r>
              <a:rPr sz="1800" spc="-30" dirty="0">
                <a:solidFill>
                  <a:sysClr val="windowText" lastClr="000000"/>
                </a:solidFill>
                <a:latin typeface="Calibri"/>
                <a:cs typeface="Calibri"/>
              </a:rPr>
              <a:t> </a:t>
            </a:r>
            <a:r>
              <a:rPr sz="1800" b="1" dirty="0">
                <a:solidFill>
                  <a:sysClr val="windowText" lastClr="000000"/>
                </a:solidFill>
                <a:latin typeface="Calibri"/>
                <a:cs typeface="Calibri"/>
              </a:rPr>
              <a:t>SF</a:t>
            </a:r>
            <a:r>
              <a:rPr sz="1800" dirty="0">
                <a:solidFill>
                  <a:sysClr val="windowText" lastClr="000000"/>
                </a:solidFill>
                <a:latin typeface="Calibri"/>
                <a:cs typeface="Calibri"/>
              </a:rPr>
              <a:t>|My</a:t>
            </a:r>
            <a:r>
              <a:rPr sz="1800" spc="-23" dirty="0">
                <a:solidFill>
                  <a:sysClr val="windowText" lastClr="000000"/>
                </a:solidFill>
                <a:latin typeface="Calibri"/>
                <a:cs typeface="Calibri"/>
              </a:rPr>
              <a:t> </a:t>
            </a:r>
            <a:r>
              <a:rPr sz="1800" spc="-8" dirty="0">
                <a:solidFill>
                  <a:sysClr val="windowText" lastClr="000000"/>
                </a:solidFill>
                <a:latin typeface="Calibri"/>
                <a:cs typeface="Calibri"/>
              </a:rPr>
              <a:t>Portal)</a:t>
            </a:r>
            <a:endParaRPr sz="1800">
              <a:solidFill>
                <a:sysClr val="windowText" lastClr="000000"/>
              </a:solidFill>
              <a:latin typeface="Calibri"/>
              <a:cs typeface="Calibri"/>
            </a:endParaRPr>
          </a:p>
        </p:txBody>
      </p:sp>
      <p:sp>
        <p:nvSpPr>
          <p:cNvPr id="8" name="object 8"/>
          <p:cNvSpPr txBox="1"/>
          <p:nvPr/>
        </p:nvSpPr>
        <p:spPr>
          <a:xfrm>
            <a:off x="418445" y="3002471"/>
            <a:ext cx="1825943" cy="1431322"/>
          </a:xfrm>
          <a:prstGeom prst="rect">
            <a:avLst/>
          </a:prstGeom>
        </p:spPr>
        <p:txBody>
          <a:bodyPr vert="horz" wrap="square" lIns="0" tIns="50959" rIns="0" bIns="0" rtlCol="0">
            <a:spAutoFit/>
          </a:bodyPr>
          <a:lstStyle/>
          <a:p>
            <a:pPr marL="9049" marR="3810" algn="ctr" defTabSz="685800">
              <a:lnSpc>
                <a:spcPts val="2595"/>
              </a:lnSpc>
              <a:spcBef>
                <a:spcPts val="401"/>
              </a:spcBef>
              <a:buClrTx/>
            </a:pPr>
            <a:r>
              <a:rPr sz="2400" b="1" dirty="0">
                <a:solidFill>
                  <a:srgbClr val="FFFFFF"/>
                </a:solidFill>
                <a:latin typeface="Calibri"/>
                <a:cs typeface="Calibri"/>
              </a:rPr>
              <a:t>Committee</a:t>
            </a:r>
            <a:r>
              <a:rPr sz="2400" b="1" spc="-68" dirty="0">
                <a:solidFill>
                  <a:srgbClr val="FFFFFF"/>
                </a:solidFill>
                <a:latin typeface="Calibri"/>
                <a:cs typeface="Calibri"/>
              </a:rPr>
              <a:t> </a:t>
            </a:r>
            <a:r>
              <a:rPr sz="2400" b="1" spc="-19" dirty="0">
                <a:solidFill>
                  <a:srgbClr val="FFFFFF"/>
                </a:solidFill>
                <a:latin typeface="Calibri"/>
                <a:cs typeface="Calibri"/>
              </a:rPr>
              <a:t>on </a:t>
            </a:r>
            <a:r>
              <a:rPr sz="2400" b="1" spc="-8" dirty="0">
                <a:solidFill>
                  <a:srgbClr val="FFFFFF"/>
                </a:solidFill>
                <a:latin typeface="Calibri"/>
                <a:cs typeface="Calibri"/>
              </a:rPr>
              <a:t>Information Technology</a:t>
            </a:r>
            <a:endParaRPr sz="2400">
              <a:solidFill>
                <a:sysClr val="windowText" lastClr="000000"/>
              </a:solidFill>
              <a:latin typeface="Calibri"/>
              <a:cs typeface="Calibri"/>
            </a:endParaRPr>
          </a:p>
          <a:p>
            <a:pPr algn="ctr" defTabSz="685800">
              <a:spcBef>
                <a:spcPts val="784"/>
              </a:spcBef>
              <a:buClrTx/>
            </a:pPr>
            <a:r>
              <a:rPr sz="1800" b="1" dirty="0">
                <a:solidFill>
                  <a:srgbClr val="FFFFFF"/>
                </a:solidFill>
                <a:latin typeface="Calibri"/>
                <a:cs typeface="Calibri"/>
              </a:rPr>
              <a:t>FY</a:t>
            </a:r>
            <a:r>
              <a:rPr sz="1800" b="1" spc="15" dirty="0">
                <a:solidFill>
                  <a:srgbClr val="FFFFFF"/>
                </a:solidFill>
                <a:latin typeface="Calibri"/>
                <a:cs typeface="Calibri"/>
              </a:rPr>
              <a:t> </a:t>
            </a:r>
            <a:r>
              <a:rPr sz="1800" b="1" spc="-8" dirty="0">
                <a:solidFill>
                  <a:srgbClr val="FFFFFF"/>
                </a:solidFill>
                <a:latin typeface="Calibri"/>
                <a:cs typeface="Calibri"/>
              </a:rPr>
              <a:t>2024-</a:t>
            </a:r>
            <a:r>
              <a:rPr sz="1800" b="1" spc="-15" dirty="0">
                <a:solidFill>
                  <a:srgbClr val="FFFFFF"/>
                </a:solidFill>
                <a:latin typeface="Calibri"/>
                <a:cs typeface="Calibri"/>
              </a:rPr>
              <a:t>2025</a:t>
            </a:r>
            <a:endParaRPr sz="1800">
              <a:solidFill>
                <a:sysClr val="windowText" lastClr="000000"/>
              </a:solidFill>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44042"/>
            <a:ext cx="9144000" cy="822960"/>
            <a:chOff x="0" y="458723"/>
            <a:chExt cx="12192000" cy="1097280"/>
          </a:xfrm>
        </p:grpSpPr>
        <p:sp>
          <p:nvSpPr>
            <p:cNvPr id="3" name="object 3"/>
            <p:cNvSpPr/>
            <p:nvPr/>
          </p:nvSpPr>
          <p:spPr>
            <a:xfrm>
              <a:off x="118871" y="458723"/>
              <a:ext cx="1097280" cy="1097280"/>
            </a:xfrm>
            <a:custGeom>
              <a:avLst/>
              <a:gdLst/>
              <a:ahLst/>
              <a:cxnLst/>
              <a:rect l="l" t="t" r="r" b="b"/>
              <a:pathLst>
                <a:path w="1097280" h="1097280">
                  <a:moveTo>
                    <a:pt x="548640" y="0"/>
                  </a:moveTo>
                  <a:lnTo>
                    <a:pt x="501300" y="2013"/>
                  </a:lnTo>
                  <a:lnTo>
                    <a:pt x="455079" y="7945"/>
                  </a:lnTo>
                  <a:lnTo>
                    <a:pt x="410141" y="17630"/>
                  </a:lnTo>
                  <a:lnTo>
                    <a:pt x="366651" y="30903"/>
                  </a:lnTo>
                  <a:lnTo>
                    <a:pt x="324773" y="47600"/>
                  </a:lnTo>
                  <a:lnTo>
                    <a:pt x="284672" y="67556"/>
                  </a:lnTo>
                  <a:lnTo>
                    <a:pt x="246513" y="90607"/>
                  </a:lnTo>
                  <a:lnTo>
                    <a:pt x="210460" y="116587"/>
                  </a:lnTo>
                  <a:lnTo>
                    <a:pt x="176679" y="145333"/>
                  </a:lnTo>
                  <a:lnTo>
                    <a:pt x="145333" y="176679"/>
                  </a:lnTo>
                  <a:lnTo>
                    <a:pt x="116587" y="210460"/>
                  </a:lnTo>
                  <a:lnTo>
                    <a:pt x="90607" y="246513"/>
                  </a:lnTo>
                  <a:lnTo>
                    <a:pt x="67556" y="284672"/>
                  </a:lnTo>
                  <a:lnTo>
                    <a:pt x="47600" y="324773"/>
                  </a:lnTo>
                  <a:lnTo>
                    <a:pt x="30903" y="366651"/>
                  </a:lnTo>
                  <a:lnTo>
                    <a:pt x="17630" y="410141"/>
                  </a:lnTo>
                  <a:lnTo>
                    <a:pt x="7945" y="455079"/>
                  </a:lnTo>
                  <a:lnTo>
                    <a:pt x="2013" y="501300"/>
                  </a:lnTo>
                  <a:lnTo>
                    <a:pt x="0" y="548639"/>
                  </a:lnTo>
                  <a:lnTo>
                    <a:pt x="2013" y="595979"/>
                  </a:lnTo>
                  <a:lnTo>
                    <a:pt x="7945" y="642200"/>
                  </a:lnTo>
                  <a:lnTo>
                    <a:pt x="17630" y="687138"/>
                  </a:lnTo>
                  <a:lnTo>
                    <a:pt x="30903" y="730628"/>
                  </a:lnTo>
                  <a:lnTo>
                    <a:pt x="47600" y="772506"/>
                  </a:lnTo>
                  <a:lnTo>
                    <a:pt x="67556" y="812607"/>
                  </a:lnTo>
                  <a:lnTo>
                    <a:pt x="90607" y="850766"/>
                  </a:lnTo>
                  <a:lnTo>
                    <a:pt x="116587" y="886819"/>
                  </a:lnTo>
                  <a:lnTo>
                    <a:pt x="145333" y="920600"/>
                  </a:lnTo>
                  <a:lnTo>
                    <a:pt x="176679" y="951946"/>
                  </a:lnTo>
                  <a:lnTo>
                    <a:pt x="210460" y="980692"/>
                  </a:lnTo>
                  <a:lnTo>
                    <a:pt x="246513" y="1006672"/>
                  </a:lnTo>
                  <a:lnTo>
                    <a:pt x="284672" y="1029723"/>
                  </a:lnTo>
                  <a:lnTo>
                    <a:pt x="324773" y="1049679"/>
                  </a:lnTo>
                  <a:lnTo>
                    <a:pt x="366651" y="1066376"/>
                  </a:lnTo>
                  <a:lnTo>
                    <a:pt x="410141" y="1079649"/>
                  </a:lnTo>
                  <a:lnTo>
                    <a:pt x="455079" y="1089334"/>
                  </a:lnTo>
                  <a:lnTo>
                    <a:pt x="501300" y="1095266"/>
                  </a:lnTo>
                  <a:lnTo>
                    <a:pt x="548640" y="1097280"/>
                  </a:lnTo>
                  <a:lnTo>
                    <a:pt x="595979" y="1095266"/>
                  </a:lnTo>
                  <a:lnTo>
                    <a:pt x="642200" y="1089334"/>
                  </a:lnTo>
                  <a:lnTo>
                    <a:pt x="687138" y="1079649"/>
                  </a:lnTo>
                  <a:lnTo>
                    <a:pt x="730628" y="1066376"/>
                  </a:lnTo>
                  <a:lnTo>
                    <a:pt x="772506" y="1049679"/>
                  </a:lnTo>
                  <a:lnTo>
                    <a:pt x="812607" y="1029723"/>
                  </a:lnTo>
                  <a:lnTo>
                    <a:pt x="850766" y="1006672"/>
                  </a:lnTo>
                  <a:lnTo>
                    <a:pt x="886819" y="980692"/>
                  </a:lnTo>
                  <a:lnTo>
                    <a:pt x="920600" y="951946"/>
                  </a:lnTo>
                  <a:lnTo>
                    <a:pt x="951946" y="920600"/>
                  </a:lnTo>
                  <a:lnTo>
                    <a:pt x="980692" y="886819"/>
                  </a:lnTo>
                  <a:lnTo>
                    <a:pt x="1006672" y="850766"/>
                  </a:lnTo>
                  <a:lnTo>
                    <a:pt x="1029723" y="812607"/>
                  </a:lnTo>
                  <a:lnTo>
                    <a:pt x="1049679" y="772506"/>
                  </a:lnTo>
                  <a:lnTo>
                    <a:pt x="1066376" y="730628"/>
                  </a:lnTo>
                  <a:lnTo>
                    <a:pt x="1079649" y="687138"/>
                  </a:lnTo>
                  <a:lnTo>
                    <a:pt x="1089334" y="642200"/>
                  </a:lnTo>
                  <a:lnTo>
                    <a:pt x="1095266" y="595979"/>
                  </a:lnTo>
                  <a:lnTo>
                    <a:pt x="1097280" y="548639"/>
                  </a:lnTo>
                  <a:lnTo>
                    <a:pt x="1095266" y="501300"/>
                  </a:lnTo>
                  <a:lnTo>
                    <a:pt x="1089334" y="455079"/>
                  </a:lnTo>
                  <a:lnTo>
                    <a:pt x="1079649" y="410141"/>
                  </a:lnTo>
                  <a:lnTo>
                    <a:pt x="1066376" y="366651"/>
                  </a:lnTo>
                  <a:lnTo>
                    <a:pt x="1049679" y="324773"/>
                  </a:lnTo>
                  <a:lnTo>
                    <a:pt x="1029723" y="284672"/>
                  </a:lnTo>
                  <a:lnTo>
                    <a:pt x="1006672" y="246513"/>
                  </a:lnTo>
                  <a:lnTo>
                    <a:pt x="980692" y="210460"/>
                  </a:lnTo>
                  <a:lnTo>
                    <a:pt x="951946" y="176679"/>
                  </a:lnTo>
                  <a:lnTo>
                    <a:pt x="920600" y="145333"/>
                  </a:lnTo>
                  <a:lnTo>
                    <a:pt x="886819" y="116587"/>
                  </a:lnTo>
                  <a:lnTo>
                    <a:pt x="850766" y="90607"/>
                  </a:lnTo>
                  <a:lnTo>
                    <a:pt x="812607" y="67556"/>
                  </a:lnTo>
                  <a:lnTo>
                    <a:pt x="772506" y="47600"/>
                  </a:lnTo>
                  <a:lnTo>
                    <a:pt x="730628" y="30903"/>
                  </a:lnTo>
                  <a:lnTo>
                    <a:pt x="687138" y="17630"/>
                  </a:lnTo>
                  <a:lnTo>
                    <a:pt x="642200" y="7945"/>
                  </a:lnTo>
                  <a:lnTo>
                    <a:pt x="595979" y="2013"/>
                  </a:lnTo>
                  <a:lnTo>
                    <a:pt x="548640" y="0"/>
                  </a:lnTo>
                  <a:close/>
                </a:path>
              </a:pathLst>
            </a:custGeom>
            <a:solidFill>
              <a:srgbClr val="FFFFFF"/>
            </a:solidFill>
          </p:spPr>
          <p:txBody>
            <a:bodyPr wrap="square" lIns="0" tIns="0" rIns="0" bIns="0" rtlCol="0"/>
            <a:lstStyle/>
            <a:p>
              <a:pPr defTabSz="685800">
                <a:buClrTx/>
              </a:pPr>
              <a:endParaRPr sz="1350">
                <a:solidFill>
                  <a:sysClr val="windowText" lastClr="000000"/>
                </a:solidFill>
              </a:endParaRPr>
            </a:p>
          </p:txBody>
        </p:sp>
        <p:pic>
          <p:nvPicPr>
            <p:cNvPr id="4" name="object 4"/>
            <p:cNvPicPr/>
            <p:nvPr/>
          </p:nvPicPr>
          <p:blipFill>
            <a:blip r:embed="rId2" cstate="print"/>
            <a:stretch>
              <a:fillRect/>
            </a:stretch>
          </p:blipFill>
          <p:spPr>
            <a:xfrm>
              <a:off x="191770" y="531621"/>
              <a:ext cx="953008" cy="953007"/>
            </a:xfrm>
            <a:prstGeom prst="rect">
              <a:avLst/>
            </a:prstGeom>
          </p:spPr>
        </p:pic>
      </p:grpSp>
      <p:sp>
        <p:nvSpPr>
          <p:cNvPr id="5" name="object 5"/>
          <p:cNvSpPr txBox="1">
            <a:spLocks noGrp="1"/>
          </p:cNvSpPr>
          <p:nvPr>
            <p:ph type="title"/>
          </p:nvPr>
        </p:nvSpPr>
        <p:spPr>
          <a:xfrm>
            <a:off x="1030075" y="440305"/>
            <a:ext cx="5596890" cy="517930"/>
          </a:xfrm>
          <a:prstGeom prst="rect">
            <a:avLst/>
          </a:prstGeom>
        </p:spPr>
        <p:txBody>
          <a:bodyPr vert="horz" wrap="square" lIns="0" tIns="10001" rIns="0" bIns="0" rtlCol="0">
            <a:spAutoFit/>
          </a:bodyPr>
          <a:lstStyle/>
          <a:p>
            <a:pPr marL="9525">
              <a:spcBef>
                <a:spcPts val="79"/>
              </a:spcBef>
            </a:pPr>
            <a:r>
              <a:rPr sz="3300" spc="-34" dirty="0"/>
              <a:t>Understanding</a:t>
            </a:r>
            <a:r>
              <a:rPr sz="3300" spc="-124" dirty="0"/>
              <a:t> </a:t>
            </a:r>
            <a:r>
              <a:rPr sz="3300" spc="-19" dirty="0"/>
              <a:t>projects</a:t>
            </a:r>
            <a:r>
              <a:rPr sz="3300" spc="-116" dirty="0"/>
              <a:t> </a:t>
            </a:r>
            <a:r>
              <a:rPr sz="3300" dirty="0"/>
              <a:t>in</a:t>
            </a:r>
            <a:r>
              <a:rPr sz="3300" spc="-113" dirty="0"/>
              <a:t> </a:t>
            </a:r>
            <a:r>
              <a:rPr sz="3300" spc="-26" dirty="0"/>
              <a:t>context</a:t>
            </a:r>
            <a:endParaRPr sz="3300"/>
          </a:p>
        </p:txBody>
      </p:sp>
      <p:sp>
        <p:nvSpPr>
          <p:cNvPr id="6" name="object 6"/>
          <p:cNvSpPr txBox="1"/>
          <p:nvPr/>
        </p:nvSpPr>
        <p:spPr>
          <a:xfrm>
            <a:off x="668655" y="1746504"/>
            <a:ext cx="899636" cy="1027204"/>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34"/>
              </a:spcBef>
              <a:buClrTx/>
            </a:pPr>
            <a:endParaRPr sz="1425">
              <a:solidFill>
                <a:sysClr val="windowText" lastClr="000000"/>
              </a:solidFill>
              <a:latin typeface="Times New Roman"/>
              <a:cs typeface="Times New Roman"/>
            </a:endParaRPr>
          </a:p>
          <a:p>
            <a:pPr marL="171450" marR="159068" indent="-6191" defTabSz="685800">
              <a:buClrTx/>
            </a:pPr>
            <a:r>
              <a:rPr sz="1050" spc="-15" dirty="0">
                <a:solidFill>
                  <a:sysClr val="windowText" lastClr="000000"/>
                </a:solidFill>
                <a:latin typeface="Calibri"/>
                <a:cs typeface="Calibri"/>
              </a:rPr>
              <a:t>Workforce </a:t>
            </a:r>
            <a:r>
              <a:rPr sz="1050" spc="-8" dirty="0">
                <a:solidFill>
                  <a:sysClr val="windowText" lastClr="000000"/>
                </a:solidFill>
                <a:latin typeface="Calibri"/>
                <a:cs typeface="Calibri"/>
              </a:rPr>
              <a:t>Structures</a:t>
            </a:r>
            <a:endParaRPr sz="1050">
              <a:solidFill>
                <a:sysClr val="windowText" lastClr="000000"/>
              </a:solidFill>
              <a:latin typeface="Calibri"/>
              <a:cs typeface="Calibri"/>
            </a:endParaRPr>
          </a:p>
        </p:txBody>
      </p:sp>
      <p:sp>
        <p:nvSpPr>
          <p:cNvPr id="7" name="object 7"/>
          <p:cNvSpPr txBox="1"/>
          <p:nvPr/>
        </p:nvSpPr>
        <p:spPr>
          <a:xfrm>
            <a:off x="1722311" y="1758887"/>
            <a:ext cx="909161" cy="1188787"/>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11"/>
              </a:spcBef>
              <a:buClrTx/>
            </a:pPr>
            <a:endParaRPr sz="1425">
              <a:solidFill>
                <a:sysClr val="windowText" lastClr="000000"/>
              </a:solidFill>
              <a:latin typeface="Times New Roman"/>
              <a:cs typeface="Times New Roman"/>
            </a:endParaRPr>
          </a:p>
          <a:p>
            <a:pPr marL="180022" marR="174784" algn="ctr" defTabSz="685800">
              <a:buClrTx/>
            </a:pPr>
            <a:r>
              <a:rPr sz="1050" spc="-8" dirty="0">
                <a:solidFill>
                  <a:sysClr val="windowText" lastClr="000000"/>
                </a:solidFill>
                <a:latin typeface="Calibri"/>
                <a:cs typeface="Calibri"/>
              </a:rPr>
              <a:t>Sourcing Recruiting Assessing Vetting</a:t>
            </a:r>
            <a:endParaRPr sz="1050">
              <a:solidFill>
                <a:sysClr val="windowText" lastClr="000000"/>
              </a:solidFill>
              <a:latin typeface="Calibri"/>
              <a:cs typeface="Calibri"/>
            </a:endParaRPr>
          </a:p>
        </p:txBody>
      </p:sp>
      <p:sp>
        <p:nvSpPr>
          <p:cNvPr id="8" name="object 8"/>
          <p:cNvSpPr txBox="1"/>
          <p:nvPr/>
        </p:nvSpPr>
        <p:spPr>
          <a:xfrm>
            <a:off x="2794445" y="1758887"/>
            <a:ext cx="909161" cy="957955"/>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4"/>
              </a:spcBef>
              <a:buClrTx/>
            </a:pPr>
            <a:endParaRPr sz="975">
              <a:solidFill>
                <a:sysClr val="windowText" lastClr="000000"/>
              </a:solidFill>
              <a:latin typeface="Times New Roman"/>
              <a:cs typeface="Times New Roman"/>
            </a:endParaRPr>
          </a:p>
          <a:p>
            <a:pPr marL="133826" defTabSz="685800">
              <a:buClrTx/>
            </a:pPr>
            <a:r>
              <a:rPr sz="1050" spc="-8" dirty="0">
                <a:solidFill>
                  <a:sysClr val="windowText" lastClr="000000"/>
                </a:solidFill>
                <a:latin typeface="Calibri"/>
                <a:cs typeface="Calibri"/>
              </a:rPr>
              <a:t>Onboarding</a:t>
            </a:r>
            <a:endParaRPr sz="1050">
              <a:solidFill>
                <a:sysClr val="windowText" lastClr="000000"/>
              </a:solidFill>
              <a:latin typeface="Calibri"/>
              <a:cs typeface="Calibri"/>
            </a:endParaRPr>
          </a:p>
        </p:txBody>
      </p:sp>
      <p:sp>
        <p:nvSpPr>
          <p:cNvPr id="9" name="object 9"/>
          <p:cNvSpPr txBox="1"/>
          <p:nvPr/>
        </p:nvSpPr>
        <p:spPr>
          <a:xfrm>
            <a:off x="3870199" y="1756792"/>
            <a:ext cx="899636" cy="1293559"/>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spcBef>
                <a:spcPts val="11"/>
              </a:spcBef>
              <a:buClrTx/>
            </a:pPr>
            <a:endParaRPr sz="1350">
              <a:solidFill>
                <a:sysClr val="windowText" lastClr="000000"/>
              </a:solidFill>
              <a:latin typeface="Times New Roman"/>
              <a:cs typeface="Times New Roman"/>
            </a:endParaRPr>
          </a:p>
          <a:p>
            <a:pPr marL="89535" marR="82867" algn="ctr" defTabSz="685800">
              <a:buClrTx/>
            </a:pPr>
            <a:r>
              <a:rPr sz="1050" spc="-8" dirty="0">
                <a:solidFill>
                  <a:sysClr val="windowText" lastClr="000000"/>
                </a:solidFill>
                <a:latin typeface="Calibri"/>
                <a:cs typeface="Calibri"/>
              </a:rPr>
              <a:t>Employee Relationships</a:t>
            </a:r>
            <a:endParaRPr sz="1050">
              <a:solidFill>
                <a:sysClr val="windowText" lastClr="000000"/>
              </a:solidFill>
              <a:latin typeface="Calibri"/>
              <a:cs typeface="Calibri"/>
            </a:endParaRPr>
          </a:p>
          <a:p>
            <a:pPr marL="131921" marR="126206" algn="ctr" defTabSz="685800">
              <a:lnSpc>
                <a:spcPct val="200000"/>
              </a:lnSpc>
              <a:buClrTx/>
            </a:pPr>
            <a:r>
              <a:rPr sz="1050" spc="-8" dirty="0">
                <a:solidFill>
                  <a:sysClr val="windowText" lastClr="000000"/>
                </a:solidFill>
                <a:latin typeface="Calibri"/>
                <a:cs typeface="Calibri"/>
              </a:rPr>
              <a:t>Compliance Leaves</a:t>
            </a:r>
            <a:endParaRPr sz="1050">
              <a:solidFill>
                <a:sysClr val="windowText" lastClr="000000"/>
              </a:solidFill>
              <a:latin typeface="Calibri"/>
              <a:cs typeface="Calibri"/>
            </a:endParaRPr>
          </a:p>
        </p:txBody>
      </p:sp>
      <p:sp>
        <p:nvSpPr>
          <p:cNvPr id="10" name="object 10"/>
          <p:cNvSpPr txBox="1"/>
          <p:nvPr/>
        </p:nvSpPr>
        <p:spPr>
          <a:xfrm>
            <a:off x="5988177" y="1756791"/>
            <a:ext cx="899636" cy="1177374"/>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19"/>
              </a:spcBef>
              <a:buClrTx/>
            </a:pPr>
            <a:endParaRPr sz="1388">
              <a:solidFill>
                <a:sysClr val="windowText" lastClr="000000"/>
              </a:solidFill>
              <a:latin typeface="Times New Roman"/>
              <a:cs typeface="Times New Roman"/>
            </a:endParaRPr>
          </a:p>
          <a:p>
            <a:pPr marL="156209" indent="-56198" defTabSz="685800">
              <a:spcBef>
                <a:spcPts val="4"/>
              </a:spcBef>
              <a:buClrTx/>
            </a:pPr>
            <a:r>
              <a:rPr sz="1050" spc="-8" dirty="0">
                <a:solidFill>
                  <a:sysClr val="windowText" lastClr="000000"/>
                </a:solidFill>
                <a:latin typeface="Calibri"/>
                <a:cs typeface="Calibri"/>
              </a:rPr>
              <a:t>Performance</a:t>
            </a:r>
            <a:endParaRPr sz="1050">
              <a:solidFill>
                <a:sysClr val="windowText" lastClr="000000"/>
              </a:solidFill>
              <a:latin typeface="Calibri"/>
              <a:cs typeface="Calibri"/>
            </a:endParaRPr>
          </a:p>
          <a:p>
            <a:pPr defTabSz="685800">
              <a:spcBef>
                <a:spcPts val="23"/>
              </a:spcBef>
              <a:buClrTx/>
            </a:pPr>
            <a:endParaRPr sz="1013">
              <a:solidFill>
                <a:sysClr val="windowText" lastClr="000000"/>
              </a:solidFill>
              <a:latin typeface="Calibri"/>
              <a:cs typeface="Calibri"/>
            </a:endParaRPr>
          </a:p>
          <a:p>
            <a:pPr marL="215741" marR="150019" indent="-59531" defTabSz="685800">
              <a:buClrTx/>
            </a:pPr>
            <a:r>
              <a:rPr sz="1050" spc="-8" dirty="0">
                <a:solidFill>
                  <a:sysClr val="windowText" lastClr="000000"/>
                </a:solidFill>
                <a:latin typeface="Calibri"/>
                <a:cs typeface="Calibri"/>
              </a:rPr>
              <a:t>Succession Planning</a:t>
            </a:r>
            <a:endParaRPr sz="1050">
              <a:solidFill>
                <a:sysClr val="windowText" lastClr="000000"/>
              </a:solidFill>
              <a:latin typeface="Calibri"/>
              <a:cs typeface="Calibri"/>
            </a:endParaRPr>
          </a:p>
        </p:txBody>
      </p:sp>
      <p:sp>
        <p:nvSpPr>
          <p:cNvPr id="11" name="object 11"/>
          <p:cNvSpPr txBox="1"/>
          <p:nvPr/>
        </p:nvSpPr>
        <p:spPr>
          <a:xfrm>
            <a:off x="7059168" y="1756791"/>
            <a:ext cx="899636" cy="1027204"/>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30"/>
              </a:spcBef>
              <a:buClrTx/>
            </a:pPr>
            <a:endParaRPr sz="1425">
              <a:solidFill>
                <a:sysClr val="windowText" lastClr="000000"/>
              </a:solidFill>
              <a:latin typeface="Times New Roman"/>
              <a:cs typeface="Times New Roman"/>
            </a:endParaRPr>
          </a:p>
          <a:p>
            <a:pPr marL="84773" marR="78104" indent="-1429" defTabSz="685800">
              <a:buClrTx/>
            </a:pPr>
            <a:r>
              <a:rPr sz="1050" dirty="0">
                <a:solidFill>
                  <a:sysClr val="windowText" lastClr="000000"/>
                </a:solidFill>
                <a:latin typeface="Calibri"/>
                <a:cs typeface="Calibri"/>
              </a:rPr>
              <a:t>Learning</a:t>
            </a:r>
            <a:r>
              <a:rPr sz="1050" spc="-30" dirty="0">
                <a:solidFill>
                  <a:sysClr val="windowText" lastClr="000000"/>
                </a:solidFill>
                <a:latin typeface="Calibri"/>
                <a:cs typeface="Calibri"/>
              </a:rPr>
              <a:t> </a:t>
            </a:r>
            <a:r>
              <a:rPr sz="1050" spc="-19" dirty="0">
                <a:solidFill>
                  <a:sysClr val="windowText" lastClr="000000"/>
                </a:solidFill>
                <a:latin typeface="Calibri"/>
                <a:cs typeface="Calibri"/>
              </a:rPr>
              <a:t>and </a:t>
            </a:r>
            <a:r>
              <a:rPr sz="1050" spc="-8" dirty="0">
                <a:solidFill>
                  <a:sysClr val="windowText" lastClr="000000"/>
                </a:solidFill>
                <a:latin typeface="Calibri"/>
                <a:cs typeface="Calibri"/>
              </a:rPr>
              <a:t>Development</a:t>
            </a:r>
            <a:endParaRPr sz="1050">
              <a:solidFill>
                <a:sysClr val="windowText" lastClr="000000"/>
              </a:solidFill>
              <a:latin typeface="Calibri"/>
              <a:cs typeface="Calibri"/>
            </a:endParaRPr>
          </a:p>
        </p:txBody>
      </p:sp>
      <p:sp>
        <p:nvSpPr>
          <p:cNvPr id="12" name="object 12"/>
          <p:cNvSpPr txBox="1"/>
          <p:nvPr/>
        </p:nvSpPr>
        <p:spPr>
          <a:xfrm>
            <a:off x="4938904" y="1756791"/>
            <a:ext cx="899636" cy="1027204"/>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30"/>
              </a:spcBef>
              <a:buClrTx/>
            </a:pPr>
            <a:endParaRPr sz="1425">
              <a:solidFill>
                <a:sysClr val="windowText" lastClr="000000"/>
              </a:solidFill>
              <a:latin typeface="Times New Roman"/>
              <a:cs typeface="Times New Roman"/>
            </a:endParaRPr>
          </a:p>
          <a:p>
            <a:pPr marL="266224" marR="104775" indent="-155734" defTabSz="685800">
              <a:buClrTx/>
            </a:pPr>
            <a:r>
              <a:rPr sz="1050" dirty="0">
                <a:solidFill>
                  <a:sysClr val="windowText" lastClr="000000"/>
                </a:solidFill>
                <a:latin typeface="Calibri"/>
                <a:cs typeface="Calibri"/>
              </a:rPr>
              <a:t>Benefits</a:t>
            </a:r>
            <a:r>
              <a:rPr sz="1050" spc="-15" dirty="0">
                <a:solidFill>
                  <a:sysClr val="windowText" lastClr="000000"/>
                </a:solidFill>
                <a:latin typeface="Calibri"/>
                <a:cs typeface="Calibri"/>
              </a:rPr>
              <a:t> </a:t>
            </a:r>
            <a:r>
              <a:rPr sz="1050" spc="-19" dirty="0">
                <a:solidFill>
                  <a:sysClr val="windowText" lastClr="000000"/>
                </a:solidFill>
                <a:latin typeface="Calibri"/>
                <a:cs typeface="Calibri"/>
              </a:rPr>
              <a:t>and </a:t>
            </a:r>
            <a:r>
              <a:rPr sz="1050" spc="-8" dirty="0">
                <a:solidFill>
                  <a:sysClr val="windowText" lastClr="000000"/>
                </a:solidFill>
                <a:latin typeface="Calibri"/>
                <a:cs typeface="Calibri"/>
              </a:rPr>
              <a:t>Payroll</a:t>
            </a:r>
            <a:endParaRPr sz="1050">
              <a:solidFill>
                <a:sysClr val="windowText" lastClr="000000"/>
              </a:solidFill>
              <a:latin typeface="Calibri"/>
              <a:cs typeface="Calibri"/>
            </a:endParaRPr>
          </a:p>
        </p:txBody>
      </p:sp>
      <p:sp>
        <p:nvSpPr>
          <p:cNvPr id="13" name="object 13"/>
          <p:cNvSpPr txBox="1"/>
          <p:nvPr/>
        </p:nvSpPr>
        <p:spPr>
          <a:xfrm>
            <a:off x="8114158" y="1756791"/>
            <a:ext cx="899636" cy="1177374"/>
          </a:xfrm>
          <a:prstGeom prst="rect">
            <a:avLst/>
          </a:prstGeom>
          <a:solidFill>
            <a:srgbClr val="E7E6E6"/>
          </a:solidFill>
        </p:spPr>
        <p:txBody>
          <a:bodyPr vert="horz" wrap="square" lIns="0" tIns="0" rIns="0" bIns="0" rtlCol="0">
            <a:spAutoFit/>
          </a:bodyPr>
          <a:lstStyle/>
          <a:p>
            <a:pPr defTabSz="685800">
              <a:buClrTx/>
            </a:pPr>
            <a:endParaRPr sz="1050">
              <a:solidFill>
                <a:sysClr val="windowText" lastClr="000000"/>
              </a:solidFill>
              <a:latin typeface="Times New Roman"/>
              <a:cs typeface="Times New Roman"/>
            </a:endParaRPr>
          </a:p>
          <a:p>
            <a:pPr defTabSz="685800">
              <a:buClrTx/>
            </a:pPr>
            <a:endParaRPr sz="1050">
              <a:solidFill>
                <a:sysClr val="windowText" lastClr="000000"/>
              </a:solidFill>
              <a:latin typeface="Times New Roman"/>
              <a:cs typeface="Times New Roman"/>
            </a:endParaRPr>
          </a:p>
          <a:p>
            <a:pPr defTabSz="685800">
              <a:spcBef>
                <a:spcPts val="19"/>
              </a:spcBef>
              <a:buClrTx/>
            </a:pPr>
            <a:endParaRPr sz="1388">
              <a:solidFill>
                <a:sysClr val="windowText" lastClr="000000"/>
              </a:solidFill>
              <a:latin typeface="Times New Roman"/>
              <a:cs typeface="Times New Roman"/>
            </a:endParaRPr>
          </a:p>
          <a:p>
            <a:pPr algn="ctr" defTabSz="685800">
              <a:spcBef>
                <a:spcPts val="4"/>
              </a:spcBef>
              <a:buClrTx/>
            </a:pPr>
            <a:r>
              <a:rPr sz="1050" spc="-8" dirty="0">
                <a:solidFill>
                  <a:sysClr val="windowText" lastClr="000000"/>
                </a:solidFill>
                <a:latin typeface="Calibri"/>
                <a:cs typeface="Calibri"/>
              </a:rPr>
              <a:t>Offboarding</a:t>
            </a:r>
            <a:endParaRPr sz="1050">
              <a:solidFill>
                <a:sysClr val="windowText" lastClr="000000"/>
              </a:solidFill>
              <a:latin typeface="Calibri"/>
              <a:cs typeface="Calibri"/>
            </a:endParaRPr>
          </a:p>
          <a:p>
            <a:pPr defTabSz="685800">
              <a:spcBef>
                <a:spcPts val="23"/>
              </a:spcBef>
              <a:buClrTx/>
            </a:pPr>
            <a:endParaRPr sz="1013">
              <a:solidFill>
                <a:sysClr val="windowText" lastClr="000000"/>
              </a:solidFill>
              <a:latin typeface="Calibri"/>
              <a:cs typeface="Calibri"/>
            </a:endParaRPr>
          </a:p>
          <a:p>
            <a:pPr marL="200501" marR="193834" indent="-953" algn="ctr" defTabSz="685800">
              <a:buClrTx/>
            </a:pPr>
            <a:r>
              <a:rPr sz="1050" spc="-8" dirty="0">
                <a:solidFill>
                  <a:sysClr val="windowText" lastClr="000000"/>
                </a:solidFill>
                <a:latin typeface="Calibri"/>
                <a:cs typeface="Calibri"/>
              </a:rPr>
              <a:t>Alumni Relations</a:t>
            </a:r>
            <a:endParaRPr sz="1050">
              <a:solidFill>
                <a:sysClr val="windowText" lastClr="000000"/>
              </a:solidFill>
              <a:latin typeface="Calibri"/>
              <a:cs typeface="Calibri"/>
            </a:endParaRPr>
          </a:p>
        </p:txBody>
      </p:sp>
      <p:sp>
        <p:nvSpPr>
          <p:cNvPr id="14" name="object 14"/>
          <p:cNvSpPr txBox="1"/>
          <p:nvPr/>
        </p:nvSpPr>
        <p:spPr>
          <a:xfrm>
            <a:off x="2795777" y="3626739"/>
            <a:ext cx="6220301" cy="153888"/>
          </a:xfrm>
          <a:prstGeom prst="rect">
            <a:avLst/>
          </a:prstGeom>
          <a:solidFill>
            <a:srgbClr val="E7E6E6"/>
          </a:solidFill>
        </p:spPr>
        <p:txBody>
          <a:bodyPr vert="horz" wrap="square" lIns="0" tIns="0" rIns="0" bIns="0" rtlCol="0">
            <a:spAutoFit/>
          </a:bodyPr>
          <a:lstStyle/>
          <a:p>
            <a:pPr algn="ctr" defTabSz="685800">
              <a:lnSpc>
                <a:spcPts val="1229"/>
              </a:lnSpc>
              <a:buClrTx/>
            </a:pPr>
            <a:r>
              <a:rPr sz="1050" dirty="0">
                <a:solidFill>
                  <a:sysClr val="windowText" lastClr="000000"/>
                </a:solidFill>
                <a:latin typeface="Calibri"/>
                <a:cs typeface="Calibri"/>
              </a:rPr>
              <a:t>Digital</a:t>
            </a:r>
            <a:r>
              <a:rPr sz="1050" spc="-8" dirty="0">
                <a:solidFill>
                  <a:sysClr val="windowText" lastClr="000000"/>
                </a:solidFill>
                <a:latin typeface="Calibri"/>
                <a:cs typeface="Calibri"/>
              </a:rPr>
              <a:t> Personnel Record</a:t>
            </a:r>
            <a:endParaRPr sz="1050">
              <a:solidFill>
                <a:sysClr val="windowText" lastClr="000000"/>
              </a:solidFill>
              <a:latin typeface="Calibri"/>
              <a:cs typeface="Calibri"/>
            </a:endParaRPr>
          </a:p>
        </p:txBody>
      </p:sp>
      <p:grpSp>
        <p:nvGrpSpPr>
          <p:cNvPr id="15" name="object 15"/>
          <p:cNvGrpSpPr/>
          <p:nvPr/>
        </p:nvGrpSpPr>
        <p:grpSpPr>
          <a:xfrm>
            <a:off x="668655" y="3884866"/>
            <a:ext cx="5170169" cy="185738"/>
            <a:chOff x="891539" y="5179821"/>
            <a:chExt cx="6893559" cy="247650"/>
          </a:xfrm>
        </p:grpSpPr>
        <p:sp>
          <p:nvSpPr>
            <p:cNvPr id="16" name="object 16"/>
            <p:cNvSpPr/>
            <p:nvPr/>
          </p:nvSpPr>
          <p:spPr>
            <a:xfrm>
              <a:off x="891540" y="5186171"/>
              <a:ext cx="6893559" cy="234950"/>
            </a:xfrm>
            <a:custGeom>
              <a:avLst/>
              <a:gdLst/>
              <a:ahLst/>
              <a:cxnLst/>
              <a:rect l="l" t="t" r="r" b="b"/>
              <a:pathLst>
                <a:path w="6893559" h="234950">
                  <a:moveTo>
                    <a:pt x="6893052" y="9156"/>
                  </a:moveTo>
                  <a:lnTo>
                    <a:pt x="2610612" y="9156"/>
                  </a:lnTo>
                  <a:lnTo>
                    <a:pt x="2610612" y="0"/>
                  </a:lnTo>
                  <a:lnTo>
                    <a:pt x="1411224" y="0"/>
                  </a:lnTo>
                  <a:lnTo>
                    <a:pt x="1411224" y="9156"/>
                  </a:lnTo>
                  <a:lnTo>
                    <a:pt x="0" y="9156"/>
                  </a:lnTo>
                  <a:lnTo>
                    <a:pt x="0" y="220992"/>
                  </a:lnTo>
                  <a:lnTo>
                    <a:pt x="1411224" y="220992"/>
                  </a:lnTo>
                  <a:lnTo>
                    <a:pt x="1411224" y="234708"/>
                  </a:lnTo>
                  <a:lnTo>
                    <a:pt x="2610612" y="234708"/>
                  </a:lnTo>
                  <a:lnTo>
                    <a:pt x="2610612" y="220992"/>
                  </a:lnTo>
                  <a:lnTo>
                    <a:pt x="6893052" y="220992"/>
                  </a:lnTo>
                  <a:lnTo>
                    <a:pt x="6893052" y="9156"/>
                  </a:lnTo>
                  <a:close/>
                </a:path>
              </a:pathLst>
            </a:custGeom>
            <a:solidFill>
              <a:srgbClr val="E7E6E6"/>
            </a:solidFill>
          </p:spPr>
          <p:txBody>
            <a:bodyPr wrap="square" lIns="0" tIns="0" rIns="0" bIns="0" rtlCol="0"/>
            <a:lstStyle/>
            <a:p>
              <a:pPr defTabSz="685800">
                <a:buClrTx/>
              </a:pPr>
              <a:endParaRPr sz="1350">
                <a:solidFill>
                  <a:sysClr val="windowText" lastClr="000000"/>
                </a:solidFill>
              </a:endParaRPr>
            </a:p>
          </p:txBody>
        </p:sp>
        <p:sp>
          <p:nvSpPr>
            <p:cNvPr id="17" name="object 17"/>
            <p:cNvSpPr/>
            <p:nvPr/>
          </p:nvSpPr>
          <p:spPr>
            <a:xfrm>
              <a:off x="2302763" y="5186171"/>
              <a:ext cx="1199515" cy="234950"/>
            </a:xfrm>
            <a:custGeom>
              <a:avLst/>
              <a:gdLst/>
              <a:ahLst/>
              <a:cxnLst/>
              <a:rect l="l" t="t" r="r" b="b"/>
              <a:pathLst>
                <a:path w="1199514" h="234950">
                  <a:moveTo>
                    <a:pt x="0" y="0"/>
                  </a:moveTo>
                  <a:lnTo>
                    <a:pt x="1199388" y="0"/>
                  </a:lnTo>
                  <a:lnTo>
                    <a:pt x="1199388" y="234696"/>
                  </a:lnTo>
                  <a:lnTo>
                    <a:pt x="0" y="234696"/>
                  </a:lnTo>
                  <a:lnTo>
                    <a:pt x="0" y="0"/>
                  </a:lnTo>
                  <a:close/>
                </a:path>
              </a:pathLst>
            </a:custGeom>
            <a:ln w="12699">
              <a:solidFill>
                <a:srgbClr val="E7E6E6"/>
              </a:solidFill>
            </a:ln>
          </p:spPr>
          <p:txBody>
            <a:bodyPr wrap="square" lIns="0" tIns="0" rIns="0" bIns="0" rtlCol="0"/>
            <a:lstStyle/>
            <a:p>
              <a:pPr defTabSz="685800">
                <a:buClrTx/>
              </a:pPr>
              <a:endParaRPr sz="1350">
                <a:solidFill>
                  <a:sysClr val="windowText" lastClr="000000"/>
                </a:solidFill>
              </a:endParaRPr>
            </a:p>
          </p:txBody>
        </p:sp>
      </p:grpSp>
      <p:sp>
        <p:nvSpPr>
          <p:cNvPr id="18" name="object 18"/>
          <p:cNvSpPr txBox="1"/>
          <p:nvPr/>
        </p:nvSpPr>
        <p:spPr>
          <a:xfrm>
            <a:off x="668655" y="3877468"/>
            <a:ext cx="5170169" cy="171201"/>
          </a:xfrm>
          <a:prstGeom prst="rect">
            <a:avLst/>
          </a:prstGeom>
        </p:spPr>
        <p:txBody>
          <a:bodyPr vert="horz" wrap="square" lIns="0" tIns="9525" rIns="0" bIns="0" rtlCol="0">
            <a:spAutoFit/>
          </a:bodyPr>
          <a:lstStyle/>
          <a:p>
            <a:pPr marL="1170623" defTabSz="685800">
              <a:spcBef>
                <a:spcPts val="75"/>
              </a:spcBef>
              <a:buClrTx/>
              <a:tabLst>
                <a:tab pos="2078355" algn="l"/>
              </a:tabLst>
            </a:pPr>
            <a:r>
              <a:rPr sz="1350" baseline="2314" dirty="0">
                <a:solidFill>
                  <a:sysClr val="windowText" lastClr="000000"/>
                </a:solidFill>
                <a:latin typeface="Calibri"/>
                <a:cs typeface="Calibri"/>
              </a:rPr>
              <a:t>Hiring</a:t>
            </a:r>
            <a:r>
              <a:rPr sz="1350" spc="-11" baseline="2314" dirty="0">
                <a:solidFill>
                  <a:sysClr val="windowText" lastClr="000000"/>
                </a:solidFill>
                <a:latin typeface="Calibri"/>
                <a:cs typeface="Calibri"/>
              </a:rPr>
              <a:t> Support</a:t>
            </a:r>
            <a:r>
              <a:rPr sz="1350" baseline="2314" dirty="0">
                <a:solidFill>
                  <a:sysClr val="windowText" lastClr="000000"/>
                </a:solidFill>
                <a:latin typeface="Calibri"/>
                <a:cs typeface="Calibri"/>
              </a:rPr>
              <a:t>	</a:t>
            </a:r>
            <a:r>
              <a:rPr sz="1050" dirty="0">
                <a:solidFill>
                  <a:sysClr val="windowText" lastClr="000000"/>
                </a:solidFill>
                <a:latin typeface="Calibri"/>
                <a:cs typeface="Calibri"/>
              </a:rPr>
              <a:t>HR</a:t>
            </a:r>
            <a:r>
              <a:rPr sz="1050" spc="-23" dirty="0">
                <a:solidFill>
                  <a:sysClr val="windowText" lastClr="000000"/>
                </a:solidFill>
                <a:latin typeface="Calibri"/>
                <a:cs typeface="Calibri"/>
              </a:rPr>
              <a:t> </a:t>
            </a:r>
            <a:r>
              <a:rPr sz="1050" dirty="0">
                <a:solidFill>
                  <a:sysClr val="windowText" lastClr="000000"/>
                </a:solidFill>
                <a:latin typeface="Calibri"/>
                <a:cs typeface="Calibri"/>
              </a:rPr>
              <a:t>Support</a:t>
            </a:r>
            <a:r>
              <a:rPr sz="1050" spc="-8" dirty="0">
                <a:solidFill>
                  <a:sysClr val="windowText" lastClr="000000"/>
                </a:solidFill>
                <a:latin typeface="Calibri"/>
                <a:cs typeface="Calibri"/>
              </a:rPr>
              <a:t> Center</a:t>
            </a:r>
            <a:endParaRPr sz="1050">
              <a:solidFill>
                <a:sysClr val="windowText" lastClr="000000"/>
              </a:solidFill>
              <a:latin typeface="Calibri"/>
              <a:cs typeface="Calibri"/>
            </a:endParaRPr>
          </a:p>
        </p:txBody>
      </p:sp>
      <p:grpSp>
        <p:nvGrpSpPr>
          <p:cNvPr id="19" name="object 19"/>
          <p:cNvGrpSpPr/>
          <p:nvPr/>
        </p:nvGrpSpPr>
        <p:grpSpPr>
          <a:xfrm>
            <a:off x="668654" y="4180904"/>
            <a:ext cx="8348663" cy="184784"/>
            <a:chOff x="891539" y="5574538"/>
            <a:chExt cx="11131550" cy="246379"/>
          </a:xfrm>
        </p:grpSpPr>
        <p:sp>
          <p:nvSpPr>
            <p:cNvPr id="20" name="object 20"/>
            <p:cNvSpPr/>
            <p:nvPr/>
          </p:nvSpPr>
          <p:spPr>
            <a:xfrm>
              <a:off x="891539" y="5580888"/>
              <a:ext cx="11131550" cy="233679"/>
            </a:xfrm>
            <a:custGeom>
              <a:avLst/>
              <a:gdLst/>
              <a:ahLst/>
              <a:cxnLst/>
              <a:rect l="l" t="t" r="r" b="b"/>
              <a:pathLst>
                <a:path w="11131550" h="233679">
                  <a:moveTo>
                    <a:pt x="11131296" y="0"/>
                  </a:moveTo>
                  <a:lnTo>
                    <a:pt x="0" y="0"/>
                  </a:lnTo>
                  <a:lnTo>
                    <a:pt x="0" y="233172"/>
                  </a:lnTo>
                  <a:lnTo>
                    <a:pt x="11131296" y="233172"/>
                  </a:lnTo>
                  <a:lnTo>
                    <a:pt x="11131296" y="0"/>
                  </a:lnTo>
                  <a:close/>
                </a:path>
              </a:pathLst>
            </a:custGeom>
            <a:solidFill>
              <a:srgbClr val="E7E6E6"/>
            </a:solidFill>
          </p:spPr>
          <p:txBody>
            <a:bodyPr wrap="square" lIns="0" tIns="0" rIns="0" bIns="0" rtlCol="0"/>
            <a:lstStyle/>
            <a:p>
              <a:pPr defTabSz="685800">
                <a:buClrTx/>
              </a:pPr>
              <a:endParaRPr sz="1350">
                <a:solidFill>
                  <a:sysClr val="windowText" lastClr="000000"/>
                </a:solidFill>
              </a:endParaRPr>
            </a:p>
          </p:txBody>
        </p:sp>
        <p:sp>
          <p:nvSpPr>
            <p:cNvPr id="21" name="object 21"/>
            <p:cNvSpPr/>
            <p:nvPr/>
          </p:nvSpPr>
          <p:spPr>
            <a:xfrm>
              <a:off x="2302763" y="5580888"/>
              <a:ext cx="1199515" cy="233679"/>
            </a:xfrm>
            <a:custGeom>
              <a:avLst/>
              <a:gdLst/>
              <a:ahLst/>
              <a:cxnLst/>
              <a:rect l="l" t="t" r="r" b="b"/>
              <a:pathLst>
                <a:path w="1199514" h="233679">
                  <a:moveTo>
                    <a:pt x="0" y="0"/>
                  </a:moveTo>
                  <a:lnTo>
                    <a:pt x="1199388" y="0"/>
                  </a:lnTo>
                  <a:lnTo>
                    <a:pt x="1199388" y="233172"/>
                  </a:lnTo>
                  <a:lnTo>
                    <a:pt x="0" y="233172"/>
                  </a:lnTo>
                  <a:lnTo>
                    <a:pt x="0" y="0"/>
                  </a:lnTo>
                  <a:close/>
                </a:path>
              </a:pathLst>
            </a:custGeom>
            <a:ln w="12700">
              <a:solidFill>
                <a:srgbClr val="E7E6E6"/>
              </a:solidFill>
            </a:ln>
          </p:spPr>
          <p:txBody>
            <a:bodyPr wrap="square" lIns="0" tIns="0" rIns="0" bIns="0" rtlCol="0"/>
            <a:lstStyle/>
            <a:p>
              <a:pPr defTabSz="685800">
                <a:buClrTx/>
              </a:pPr>
              <a:endParaRPr sz="1350">
                <a:solidFill>
                  <a:sysClr val="windowText" lastClr="000000"/>
                </a:solidFill>
              </a:endParaRPr>
            </a:p>
          </p:txBody>
        </p:sp>
      </p:grpSp>
      <p:sp>
        <p:nvSpPr>
          <p:cNvPr id="22" name="object 22"/>
          <p:cNvSpPr txBox="1"/>
          <p:nvPr/>
        </p:nvSpPr>
        <p:spPr>
          <a:xfrm>
            <a:off x="668654" y="4174582"/>
            <a:ext cx="8348663" cy="171201"/>
          </a:xfrm>
          <a:prstGeom prst="rect">
            <a:avLst/>
          </a:prstGeom>
        </p:spPr>
        <p:txBody>
          <a:bodyPr vert="horz" wrap="square" lIns="0" tIns="9525" rIns="0" bIns="0" rtlCol="0">
            <a:spAutoFit/>
          </a:bodyPr>
          <a:lstStyle/>
          <a:p>
            <a:pPr marL="1248251" defTabSz="685800">
              <a:spcBef>
                <a:spcPts val="75"/>
              </a:spcBef>
              <a:buClrTx/>
              <a:tabLst>
                <a:tab pos="3728561" algn="l"/>
              </a:tabLst>
            </a:pPr>
            <a:r>
              <a:rPr sz="1350" baseline="2314" dirty="0">
                <a:solidFill>
                  <a:sysClr val="windowText" lastClr="000000"/>
                </a:solidFill>
                <a:latin typeface="Calibri"/>
                <a:cs typeface="Calibri"/>
              </a:rPr>
              <a:t>Hiring</a:t>
            </a:r>
            <a:r>
              <a:rPr sz="1350" spc="-23" baseline="2314" dirty="0">
                <a:solidFill>
                  <a:sysClr val="windowText" lastClr="000000"/>
                </a:solidFill>
                <a:latin typeface="Calibri"/>
                <a:cs typeface="Calibri"/>
              </a:rPr>
              <a:t> Data</a:t>
            </a:r>
            <a:r>
              <a:rPr sz="1350" baseline="2314" dirty="0">
                <a:solidFill>
                  <a:sysClr val="windowText" lastClr="000000"/>
                </a:solidFill>
                <a:latin typeface="Calibri"/>
                <a:cs typeface="Calibri"/>
              </a:rPr>
              <a:t>	</a:t>
            </a:r>
            <a:r>
              <a:rPr sz="1050" dirty="0">
                <a:solidFill>
                  <a:sysClr val="windowText" lastClr="000000"/>
                </a:solidFill>
                <a:latin typeface="Calibri"/>
                <a:cs typeface="Calibri"/>
              </a:rPr>
              <a:t>People</a:t>
            </a:r>
            <a:r>
              <a:rPr sz="1050" spc="-38" dirty="0">
                <a:solidFill>
                  <a:sysClr val="windowText" lastClr="000000"/>
                </a:solidFill>
                <a:latin typeface="Calibri"/>
                <a:cs typeface="Calibri"/>
              </a:rPr>
              <a:t> </a:t>
            </a:r>
            <a:r>
              <a:rPr sz="1050" spc="-8" dirty="0">
                <a:solidFill>
                  <a:sysClr val="windowText" lastClr="000000"/>
                </a:solidFill>
                <a:latin typeface="Calibri"/>
                <a:cs typeface="Calibri"/>
              </a:rPr>
              <a:t>Analytics</a:t>
            </a:r>
            <a:endParaRPr sz="1050">
              <a:solidFill>
                <a:sysClr val="windowText" lastClr="000000"/>
              </a:solidFill>
              <a:latin typeface="Calibri"/>
              <a:cs typeface="Calibri"/>
            </a:endParaRPr>
          </a:p>
        </p:txBody>
      </p:sp>
      <p:sp>
        <p:nvSpPr>
          <p:cNvPr id="23" name="object 23"/>
          <p:cNvSpPr txBox="1"/>
          <p:nvPr/>
        </p:nvSpPr>
        <p:spPr>
          <a:xfrm>
            <a:off x="2792349" y="4490847"/>
            <a:ext cx="6199823" cy="162063"/>
          </a:xfrm>
          <a:prstGeom prst="rect">
            <a:avLst/>
          </a:prstGeom>
          <a:solidFill>
            <a:srgbClr val="E7E6E6"/>
          </a:solidFill>
        </p:spPr>
        <p:txBody>
          <a:bodyPr vert="horz" wrap="square" lIns="0" tIns="476" rIns="0" bIns="0" rtlCol="0">
            <a:spAutoFit/>
          </a:bodyPr>
          <a:lstStyle/>
          <a:p>
            <a:pPr algn="ctr" defTabSz="685800">
              <a:spcBef>
                <a:spcPts val="4"/>
              </a:spcBef>
              <a:buClrTx/>
            </a:pPr>
            <a:r>
              <a:rPr sz="1050" spc="-8" dirty="0">
                <a:solidFill>
                  <a:sysClr val="windowText" lastClr="000000"/>
                </a:solidFill>
                <a:latin typeface="Calibri"/>
                <a:cs typeface="Calibri"/>
              </a:rPr>
              <a:t>Intranet</a:t>
            </a:r>
            <a:endParaRPr sz="1050">
              <a:solidFill>
                <a:sysClr val="windowText" lastClr="000000"/>
              </a:solidFill>
              <a:latin typeface="Calibri"/>
              <a:cs typeface="Calibri"/>
            </a:endParaRPr>
          </a:p>
        </p:txBody>
      </p:sp>
      <p:sp>
        <p:nvSpPr>
          <p:cNvPr id="24" name="object 24"/>
          <p:cNvSpPr txBox="1"/>
          <p:nvPr/>
        </p:nvSpPr>
        <p:spPr>
          <a:xfrm>
            <a:off x="112072" y="2457017"/>
            <a:ext cx="422434" cy="239970"/>
          </a:xfrm>
          <a:prstGeom prst="rect">
            <a:avLst/>
          </a:prstGeom>
        </p:spPr>
        <p:txBody>
          <a:bodyPr vert="horz" wrap="square" lIns="0" tIns="9049" rIns="0" bIns="0" rtlCol="0">
            <a:spAutoFit/>
          </a:bodyPr>
          <a:lstStyle/>
          <a:p>
            <a:pPr marL="44768" marR="3810" indent="-35719" defTabSz="685800">
              <a:spcBef>
                <a:spcPts val="71"/>
              </a:spcBef>
              <a:buClrTx/>
            </a:pPr>
            <a:r>
              <a:rPr sz="750" i="1" dirty="0">
                <a:solidFill>
                  <a:sysClr val="windowText" lastClr="000000"/>
                </a:solidFill>
                <a:latin typeface="Calibri"/>
                <a:cs typeface="Calibri"/>
              </a:rPr>
              <a:t>HR</a:t>
            </a:r>
            <a:r>
              <a:rPr sz="750" i="1" spc="-11" dirty="0">
                <a:solidFill>
                  <a:sysClr val="windowText" lastClr="000000"/>
                </a:solidFill>
                <a:latin typeface="Calibri"/>
                <a:cs typeface="Calibri"/>
              </a:rPr>
              <a:t> </a:t>
            </a:r>
            <a:r>
              <a:rPr sz="750" i="1" spc="-8" dirty="0">
                <a:solidFill>
                  <a:sysClr val="windowText" lastClr="000000"/>
                </a:solidFill>
                <a:latin typeface="Calibri"/>
                <a:cs typeface="Calibri"/>
              </a:rPr>
              <a:t>Service Modules</a:t>
            </a:r>
            <a:endParaRPr sz="750">
              <a:solidFill>
                <a:sysClr val="windowText" lastClr="000000"/>
              </a:solidFill>
              <a:latin typeface="Calibri"/>
              <a:cs typeface="Calibri"/>
            </a:endParaRPr>
          </a:p>
        </p:txBody>
      </p:sp>
      <p:sp>
        <p:nvSpPr>
          <p:cNvPr id="25" name="object 25"/>
          <p:cNvSpPr txBox="1"/>
          <p:nvPr/>
        </p:nvSpPr>
        <p:spPr>
          <a:xfrm>
            <a:off x="133038" y="3619542"/>
            <a:ext cx="323850" cy="124554"/>
          </a:xfrm>
          <a:prstGeom prst="rect">
            <a:avLst/>
          </a:prstGeom>
        </p:spPr>
        <p:txBody>
          <a:bodyPr vert="horz" wrap="square" lIns="0" tIns="9049" rIns="0" bIns="0" rtlCol="0">
            <a:spAutoFit/>
          </a:bodyPr>
          <a:lstStyle/>
          <a:p>
            <a:pPr marL="9525" defTabSz="685800">
              <a:spcBef>
                <a:spcPts val="71"/>
              </a:spcBef>
              <a:buClrTx/>
            </a:pPr>
            <a:r>
              <a:rPr sz="750" i="1" spc="-8" dirty="0">
                <a:solidFill>
                  <a:sysClr val="windowText" lastClr="000000"/>
                </a:solidFill>
                <a:latin typeface="Calibri"/>
                <a:cs typeface="Calibri"/>
              </a:rPr>
              <a:t>Records</a:t>
            </a:r>
            <a:endParaRPr sz="750">
              <a:solidFill>
                <a:sysClr val="windowText" lastClr="000000"/>
              </a:solidFill>
              <a:latin typeface="Calibri"/>
              <a:cs typeface="Calibri"/>
            </a:endParaRPr>
          </a:p>
        </p:txBody>
      </p:sp>
      <p:sp>
        <p:nvSpPr>
          <p:cNvPr id="26" name="object 26"/>
          <p:cNvSpPr txBox="1"/>
          <p:nvPr/>
        </p:nvSpPr>
        <p:spPr>
          <a:xfrm>
            <a:off x="133038" y="3915058"/>
            <a:ext cx="322898" cy="124554"/>
          </a:xfrm>
          <a:prstGeom prst="rect">
            <a:avLst/>
          </a:prstGeom>
        </p:spPr>
        <p:txBody>
          <a:bodyPr vert="horz" wrap="square" lIns="0" tIns="9049" rIns="0" bIns="0" rtlCol="0">
            <a:spAutoFit/>
          </a:bodyPr>
          <a:lstStyle/>
          <a:p>
            <a:pPr marL="9525" defTabSz="685800">
              <a:spcBef>
                <a:spcPts val="71"/>
              </a:spcBef>
              <a:buClrTx/>
            </a:pPr>
            <a:r>
              <a:rPr sz="750" i="1" spc="-8" dirty="0">
                <a:solidFill>
                  <a:sysClr val="windowText" lastClr="000000"/>
                </a:solidFill>
                <a:latin typeface="Calibri"/>
                <a:cs typeface="Calibri"/>
              </a:rPr>
              <a:t>Support</a:t>
            </a:r>
            <a:endParaRPr sz="750">
              <a:solidFill>
                <a:sysClr val="windowText" lastClr="000000"/>
              </a:solidFill>
              <a:latin typeface="Calibri"/>
              <a:cs typeface="Calibri"/>
            </a:endParaRPr>
          </a:p>
        </p:txBody>
      </p:sp>
      <p:sp>
        <p:nvSpPr>
          <p:cNvPr id="27" name="object 27"/>
          <p:cNvSpPr txBox="1"/>
          <p:nvPr/>
        </p:nvSpPr>
        <p:spPr>
          <a:xfrm>
            <a:off x="45190" y="4142365"/>
            <a:ext cx="451961" cy="239970"/>
          </a:xfrm>
          <a:prstGeom prst="rect">
            <a:avLst/>
          </a:prstGeom>
        </p:spPr>
        <p:txBody>
          <a:bodyPr vert="horz" wrap="square" lIns="0" tIns="9049" rIns="0" bIns="0" rtlCol="0">
            <a:spAutoFit/>
          </a:bodyPr>
          <a:lstStyle/>
          <a:p>
            <a:pPr marL="36671" marR="3810" indent="-27623" defTabSz="685800">
              <a:spcBef>
                <a:spcPts val="71"/>
              </a:spcBef>
              <a:buClrTx/>
            </a:pPr>
            <a:r>
              <a:rPr sz="750" i="1" spc="-8" dirty="0">
                <a:solidFill>
                  <a:sysClr val="windowText" lastClr="000000"/>
                </a:solidFill>
                <a:latin typeface="Calibri"/>
                <a:cs typeface="Calibri"/>
              </a:rPr>
              <a:t>Analytics</a:t>
            </a:r>
            <a:r>
              <a:rPr sz="750" i="1" spc="15" dirty="0">
                <a:solidFill>
                  <a:sysClr val="windowText" lastClr="000000"/>
                </a:solidFill>
                <a:latin typeface="Calibri"/>
                <a:cs typeface="Calibri"/>
              </a:rPr>
              <a:t> </a:t>
            </a:r>
            <a:r>
              <a:rPr sz="750" i="1" spc="-38" dirty="0">
                <a:solidFill>
                  <a:sysClr val="windowText" lastClr="000000"/>
                </a:solidFill>
                <a:latin typeface="Calibri"/>
                <a:cs typeface="Calibri"/>
              </a:rPr>
              <a:t>&amp;</a:t>
            </a:r>
            <a:r>
              <a:rPr sz="750" i="1" spc="-8" dirty="0">
                <a:solidFill>
                  <a:sysClr val="windowText" lastClr="000000"/>
                </a:solidFill>
                <a:latin typeface="Calibri"/>
                <a:cs typeface="Calibri"/>
              </a:rPr>
              <a:t> Reporting</a:t>
            </a:r>
            <a:endParaRPr sz="750">
              <a:solidFill>
                <a:sysClr val="windowText" lastClr="000000"/>
              </a:solidFill>
              <a:latin typeface="Calibri"/>
              <a:cs typeface="Calibri"/>
            </a:endParaRPr>
          </a:p>
        </p:txBody>
      </p:sp>
      <p:sp>
        <p:nvSpPr>
          <p:cNvPr id="28" name="object 28"/>
          <p:cNvSpPr txBox="1"/>
          <p:nvPr/>
        </p:nvSpPr>
        <p:spPr>
          <a:xfrm>
            <a:off x="16634" y="4574872"/>
            <a:ext cx="510540" cy="239970"/>
          </a:xfrm>
          <a:prstGeom prst="rect">
            <a:avLst/>
          </a:prstGeom>
        </p:spPr>
        <p:txBody>
          <a:bodyPr vert="horz" wrap="square" lIns="0" tIns="9049" rIns="0" bIns="0" rtlCol="0">
            <a:spAutoFit/>
          </a:bodyPr>
          <a:lstStyle/>
          <a:p>
            <a:pPr marL="9525" marR="3810" indent="59055" defTabSz="685800">
              <a:spcBef>
                <a:spcPts val="71"/>
              </a:spcBef>
              <a:buClrTx/>
            </a:pPr>
            <a:r>
              <a:rPr sz="750" i="1" dirty="0">
                <a:solidFill>
                  <a:sysClr val="windowText" lastClr="000000"/>
                </a:solidFill>
                <a:latin typeface="Calibri"/>
                <a:cs typeface="Calibri"/>
              </a:rPr>
              <a:t>Comms</a:t>
            </a:r>
            <a:r>
              <a:rPr sz="750" i="1" spc="-34" dirty="0">
                <a:solidFill>
                  <a:sysClr val="windowText" lastClr="000000"/>
                </a:solidFill>
                <a:latin typeface="Calibri"/>
                <a:cs typeface="Calibri"/>
              </a:rPr>
              <a:t> </a:t>
            </a:r>
            <a:r>
              <a:rPr sz="750" i="1" spc="-38" dirty="0">
                <a:solidFill>
                  <a:sysClr val="windowText" lastClr="000000"/>
                </a:solidFill>
                <a:latin typeface="Calibri"/>
                <a:cs typeface="Calibri"/>
              </a:rPr>
              <a:t>&amp;</a:t>
            </a:r>
            <a:r>
              <a:rPr sz="750" i="1" spc="-8" dirty="0">
                <a:solidFill>
                  <a:sysClr val="windowText" lastClr="000000"/>
                </a:solidFill>
                <a:latin typeface="Calibri"/>
                <a:cs typeface="Calibri"/>
              </a:rPr>
              <a:t> Presentation</a:t>
            </a:r>
            <a:endParaRPr sz="750">
              <a:solidFill>
                <a:sysClr val="windowText" lastClr="000000"/>
              </a:solidFill>
              <a:latin typeface="Calibri"/>
              <a:cs typeface="Calibri"/>
            </a:endParaRPr>
          </a:p>
        </p:txBody>
      </p:sp>
      <p:sp>
        <p:nvSpPr>
          <p:cNvPr id="29" name="object 29"/>
          <p:cNvSpPr txBox="1"/>
          <p:nvPr/>
        </p:nvSpPr>
        <p:spPr>
          <a:xfrm>
            <a:off x="666368" y="4490847"/>
            <a:ext cx="1960245" cy="162063"/>
          </a:xfrm>
          <a:prstGeom prst="rect">
            <a:avLst/>
          </a:prstGeom>
          <a:solidFill>
            <a:srgbClr val="E7E6E6"/>
          </a:solidFill>
        </p:spPr>
        <p:txBody>
          <a:bodyPr vert="horz" wrap="square" lIns="0" tIns="476" rIns="0" bIns="0" rtlCol="0">
            <a:spAutoFit/>
          </a:bodyPr>
          <a:lstStyle/>
          <a:p>
            <a:pPr marL="4286" algn="ctr" defTabSz="685800">
              <a:spcBef>
                <a:spcPts val="4"/>
              </a:spcBef>
              <a:buClrTx/>
            </a:pPr>
            <a:r>
              <a:rPr sz="1050" dirty="0">
                <a:solidFill>
                  <a:sysClr val="windowText" lastClr="000000"/>
                </a:solidFill>
                <a:latin typeface="Calibri"/>
                <a:cs typeface="Calibri"/>
              </a:rPr>
              <a:t>SF</a:t>
            </a:r>
            <a:r>
              <a:rPr sz="1050" spc="-23" dirty="0">
                <a:solidFill>
                  <a:sysClr val="windowText" lastClr="000000"/>
                </a:solidFill>
                <a:latin typeface="Calibri"/>
                <a:cs typeface="Calibri"/>
              </a:rPr>
              <a:t> </a:t>
            </a:r>
            <a:r>
              <a:rPr sz="1050" spc="-8" dirty="0">
                <a:solidFill>
                  <a:sysClr val="windowText" lastClr="000000"/>
                </a:solidFill>
                <a:latin typeface="Calibri"/>
                <a:cs typeface="Calibri"/>
              </a:rPr>
              <a:t>Careers</a:t>
            </a:r>
            <a:endParaRPr sz="1050">
              <a:solidFill>
                <a:sysClr val="windowText" lastClr="000000"/>
              </a:solidFill>
              <a:latin typeface="Calibri"/>
              <a:cs typeface="Calibri"/>
            </a:endParaRPr>
          </a:p>
        </p:txBody>
      </p:sp>
      <p:sp>
        <p:nvSpPr>
          <p:cNvPr id="30" name="object 30"/>
          <p:cNvSpPr/>
          <p:nvPr/>
        </p:nvSpPr>
        <p:spPr>
          <a:xfrm>
            <a:off x="666368" y="4741164"/>
            <a:ext cx="8325803" cy="178594"/>
          </a:xfrm>
          <a:custGeom>
            <a:avLst/>
            <a:gdLst/>
            <a:ahLst/>
            <a:cxnLst/>
            <a:rect l="l" t="t" r="r" b="b"/>
            <a:pathLst>
              <a:path w="11101070" h="238125">
                <a:moveTo>
                  <a:pt x="11100816" y="0"/>
                </a:moveTo>
                <a:lnTo>
                  <a:pt x="0" y="0"/>
                </a:lnTo>
                <a:lnTo>
                  <a:pt x="0" y="237744"/>
                </a:lnTo>
                <a:lnTo>
                  <a:pt x="11100816" y="237744"/>
                </a:lnTo>
                <a:lnTo>
                  <a:pt x="11100816" y="0"/>
                </a:lnTo>
                <a:close/>
              </a:path>
            </a:pathLst>
          </a:custGeom>
          <a:solidFill>
            <a:srgbClr val="E7E6E6"/>
          </a:solidFill>
        </p:spPr>
        <p:txBody>
          <a:bodyPr wrap="square" lIns="0" tIns="0" rIns="0" bIns="0" rtlCol="0"/>
          <a:lstStyle/>
          <a:p>
            <a:pPr defTabSz="685800">
              <a:buClrTx/>
            </a:pPr>
            <a:endParaRPr sz="1350">
              <a:solidFill>
                <a:sysClr val="windowText" lastClr="000000"/>
              </a:solidFill>
            </a:endParaRPr>
          </a:p>
        </p:txBody>
      </p:sp>
      <p:sp>
        <p:nvSpPr>
          <p:cNvPr id="31" name="object 31"/>
          <p:cNvSpPr txBox="1"/>
          <p:nvPr/>
        </p:nvSpPr>
        <p:spPr>
          <a:xfrm>
            <a:off x="4209162" y="4731850"/>
            <a:ext cx="1250633" cy="171201"/>
          </a:xfrm>
          <a:prstGeom prst="rect">
            <a:avLst/>
          </a:prstGeom>
        </p:spPr>
        <p:txBody>
          <a:bodyPr vert="horz" wrap="square" lIns="0" tIns="9525" rIns="0" bIns="0" rtlCol="0">
            <a:spAutoFit/>
          </a:bodyPr>
          <a:lstStyle/>
          <a:p>
            <a:pPr defTabSz="685800">
              <a:spcBef>
                <a:spcPts val="75"/>
              </a:spcBef>
              <a:buClrTx/>
            </a:pPr>
            <a:r>
              <a:rPr sz="1050" dirty="0">
                <a:solidFill>
                  <a:sysClr val="windowText" lastClr="000000"/>
                </a:solidFill>
                <a:latin typeface="Calibri"/>
                <a:cs typeface="Calibri"/>
              </a:rPr>
              <a:t>People</a:t>
            </a:r>
            <a:r>
              <a:rPr sz="1050" spc="-26" dirty="0">
                <a:solidFill>
                  <a:sysClr val="windowText" lastClr="000000"/>
                </a:solidFill>
                <a:latin typeface="Calibri"/>
                <a:cs typeface="Calibri"/>
              </a:rPr>
              <a:t> </a:t>
            </a:r>
            <a:r>
              <a:rPr sz="1050" dirty="0">
                <a:solidFill>
                  <a:sysClr val="windowText" lastClr="000000"/>
                </a:solidFill>
                <a:latin typeface="Calibri"/>
                <a:cs typeface="Calibri"/>
              </a:rPr>
              <a:t>Analytics</a:t>
            </a:r>
            <a:r>
              <a:rPr sz="1050" spc="-26" dirty="0">
                <a:solidFill>
                  <a:sysClr val="windowText" lastClr="000000"/>
                </a:solidFill>
                <a:latin typeface="Calibri"/>
                <a:cs typeface="Calibri"/>
              </a:rPr>
              <a:t> </a:t>
            </a:r>
            <a:r>
              <a:rPr sz="1050" spc="-8" dirty="0">
                <a:solidFill>
                  <a:sysClr val="windowText" lastClr="000000"/>
                </a:solidFill>
                <a:latin typeface="Calibri"/>
                <a:cs typeface="Calibri"/>
              </a:rPr>
              <a:t>Portal</a:t>
            </a:r>
            <a:endParaRPr sz="1050">
              <a:solidFill>
                <a:sysClr val="windowText" lastClr="000000"/>
              </a:solidFill>
              <a:latin typeface="Calibri"/>
              <a:cs typeface="Calibri"/>
            </a:endParaRPr>
          </a:p>
        </p:txBody>
      </p:sp>
      <p:grpSp>
        <p:nvGrpSpPr>
          <p:cNvPr id="32" name="object 32"/>
          <p:cNvGrpSpPr/>
          <p:nvPr/>
        </p:nvGrpSpPr>
        <p:grpSpPr>
          <a:xfrm>
            <a:off x="1722311" y="4727257"/>
            <a:ext cx="909161" cy="197168"/>
            <a:chOff x="2296414" y="6303009"/>
            <a:chExt cx="1212215" cy="262890"/>
          </a:xfrm>
        </p:grpSpPr>
        <p:sp>
          <p:nvSpPr>
            <p:cNvPr id="33" name="object 33"/>
            <p:cNvSpPr/>
            <p:nvPr/>
          </p:nvSpPr>
          <p:spPr>
            <a:xfrm>
              <a:off x="2302764" y="6309359"/>
              <a:ext cx="1199515" cy="250190"/>
            </a:xfrm>
            <a:custGeom>
              <a:avLst/>
              <a:gdLst/>
              <a:ahLst/>
              <a:cxnLst/>
              <a:rect l="l" t="t" r="r" b="b"/>
              <a:pathLst>
                <a:path w="1199514" h="250190">
                  <a:moveTo>
                    <a:pt x="1199388" y="0"/>
                  </a:moveTo>
                  <a:lnTo>
                    <a:pt x="0" y="0"/>
                  </a:lnTo>
                  <a:lnTo>
                    <a:pt x="0" y="249935"/>
                  </a:lnTo>
                  <a:lnTo>
                    <a:pt x="1199388" y="249935"/>
                  </a:lnTo>
                  <a:lnTo>
                    <a:pt x="1199388" y="0"/>
                  </a:lnTo>
                  <a:close/>
                </a:path>
              </a:pathLst>
            </a:custGeom>
            <a:solidFill>
              <a:srgbClr val="E7E6E6"/>
            </a:solidFill>
          </p:spPr>
          <p:txBody>
            <a:bodyPr wrap="square" lIns="0" tIns="0" rIns="0" bIns="0" rtlCol="0"/>
            <a:lstStyle/>
            <a:p>
              <a:pPr defTabSz="685800">
                <a:buClrTx/>
              </a:pPr>
              <a:endParaRPr sz="1350">
                <a:solidFill>
                  <a:sysClr val="windowText" lastClr="000000"/>
                </a:solidFill>
              </a:endParaRPr>
            </a:p>
          </p:txBody>
        </p:sp>
        <p:sp>
          <p:nvSpPr>
            <p:cNvPr id="34" name="object 34"/>
            <p:cNvSpPr/>
            <p:nvPr/>
          </p:nvSpPr>
          <p:spPr>
            <a:xfrm>
              <a:off x="2302764" y="6309359"/>
              <a:ext cx="1199515" cy="250190"/>
            </a:xfrm>
            <a:custGeom>
              <a:avLst/>
              <a:gdLst/>
              <a:ahLst/>
              <a:cxnLst/>
              <a:rect l="l" t="t" r="r" b="b"/>
              <a:pathLst>
                <a:path w="1199514" h="250190">
                  <a:moveTo>
                    <a:pt x="0" y="0"/>
                  </a:moveTo>
                  <a:lnTo>
                    <a:pt x="1199388" y="0"/>
                  </a:lnTo>
                  <a:lnTo>
                    <a:pt x="1199388" y="249935"/>
                  </a:lnTo>
                  <a:lnTo>
                    <a:pt x="0" y="249935"/>
                  </a:lnTo>
                  <a:lnTo>
                    <a:pt x="0" y="0"/>
                  </a:lnTo>
                  <a:close/>
                </a:path>
              </a:pathLst>
            </a:custGeom>
            <a:ln w="12700">
              <a:solidFill>
                <a:srgbClr val="E7E6E6"/>
              </a:solidFill>
            </a:ln>
          </p:spPr>
          <p:txBody>
            <a:bodyPr wrap="square" lIns="0" tIns="0" rIns="0" bIns="0" rtlCol="0"/>
            <a:lstStyle/>
            <a:p>
              <a:pPr defTabSz="685800">
                <a:buClrTx/>
              </a:pPr>
              <a:endParaRPr sz="1350">
                <a:solidFill>
                  <a:sysClr val="windowText" lastClr="000000"/>
                </a:solidFill>
              </a:endParaRPr>
            </a:p>
          </p:txBody>
        </p:sp>
      </p:grpSp>
      <p:sp>
        <p:nvSpPr>
          <p:cNvPr id="35" name="object 35"/>
          <p:cNvSpPr txBox="1"/>
          <p:nvPr/>
        </p:nvSpPr>
        <p:spPr>
          <a:xfrm>
            <a:off x="1821387" y="4741006"/>
            <a:ext cx="721043" cy="148117"/>
          </a:xfrm>
          <a:prstGeom prst="rect">
            <a:avLst/>
          </a:prstGeom>
        </p:spPr>
        <p:txBody>
          <a:bodyPr vert="horz" wrap="square" lIns="0" tIns="9525" rIns="0" bIns="0" rtlCol="0">
            <a:spAutoFit/>
          </a:bodyPr>
          <a:lstStyle/>
          <a:p>
            <a:pPr defTabSz="685800">
              <a:spcBef>
                <a:spcPts val="75"/>
              </a:spcBef>
              <a:buClrTx/>
            </a:pPr>
            <a:r>
              <a:rPr sz="900" dirty="0">
                <a:solidFill>
                  <a:sysClr val="windowText" lastClr="000000"/>
                </a:solidFill>
                <a:latin typeface="Calibri"/>
                <a:cs typeface="Calibri"/>
              </a:rPr>
              <a:t>Hiring</a:t>
            </a:r>
            <a:r>
              <a:rPr sz="900" spc="-15" dirty="0">
                <a:solidFill>
                  <a:sysClr val="windowText" lastClr="000000"/>
                </a:solidFill>
                <a:latin typeface="Calibri"/>
                <a:cs typeface="Calibri"/>
              </a:rPr>
              <a:t> </a:t>
            </a:r>
            <a:r>
              <a:rPr sz="900" spc="-8" dirty="0">
                <a:solidFill>
                  <a:sysClr val="windowText" lastClr="000000"/>
                </a:solidFill>
                <a:latin typeface="Calibri"/>
                <a:cs typeface="Calibri"/>
              </a:rPr>
              <a:t>Modules</a:t>
            </a:r>
            <a:endParaRPr sz="900">
              <a:solidFill>
                <a:sysClr val="windowText" lastClr="000000"/>
              </a:solidFill>
              <a:latin typeface="Calibri"/>
              <a:cs typeface="Calibri"/>
            </a:endParaRPr>
          </a:p>
        </p:txBody>
      </p:sp>
    </p:spTree>
  </p:cSld>
  <p:clrMapOvr>
    <a:masterClrMapping/>
  </p:clrMapOvr>
</p:sld>
</file>

<file path=ppt/theme/theme1.xml><?xml version="1.0" encoding="utf-8"?>
<a:theme xmlns:a="http://schemas.openxmlformats.org/drawingml/2006/main" name="SF City Administrator's Offic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F City Administrator's Offic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C02DC080D7414E8F476E026CC96F0C" ma:contentTypeVersion="16" ma:contentTypeDescription="Create a new document." ma:contentTypeScope="" ma:versionID="45bf5cd8514fe0eb51cf2b6a427ca04e">
  <xsd:schema xmlns:xsd="http://www.w3.org/2001/XMLSchema" xmlns:xs="http://www.w3.org/2001/XMLSchema" xmlns:p="http://schemas.microsoft.com/office/2006/metadata/properties" xmlns:ns2="145f41c4-f011-4df6-b7e2-1526fa30a53d" xmlns:ns3="344c590f-04b2-4f3d-958a-fcf94881fe8f" targetNamespace="http://schemas.microsoft.com/office/2006/metadata/properties" ma:root="true" ma:fieldsID="225c6fb7fb616445eff4eb13a15f7838" ns2:_="" ns3:_="">
    <xsd:import namespace="145f41c4-f011-4df6-b7e2-1526fa30a53d"/>
    <xsd:import namespace="344c590f-04b2-4f3d-958a-fcf94881fe8f"/>
    <xsd:element name="properties">
      <xsd:complexType>
        <xsd:sequence>
          <xsd:element name="documentManagement">
            <xsd:complexType>
              <xsd:all>
                <xsd:element ref="ns2:MediaServiceMetadata" minOccurs="0"/>
                <xsd:element ref="ns2:MediaServiceFastMetadata" minOccurs="0"/>
                <xsd:element ref="ns2:Status"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f41c4-f011-4df6-b7e2-1526fa30a5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tatus" ma:index="10" nillable="true" ma:displayName="Status " ma:format="Dropdown" ma:internalName="Status">
      <xsd:simpleType>
        <xsd:restriction base="dms:Choice">
          <xsd:enumeration value="submitted"/>
          <xsd:enumeration value="reviewing"/>
          <xsd:enumeration value="finalized"/>
        </xsd:restriction>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b278eec-cad9-4ec1-bf87-f68f02c44eba"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4c590f-04b2-4f3d-958a-fcf94881fe8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827fbdb-aa72-49f8-8f5a-8a841f484618}" ma:internalName="TaxCatchAll" ma:showField="CatchAllData" ma:web="344c590f-04b2-4f3d-958a-fcf94881fe8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145f41c4-f011-4df6-b7e2-1526fa30a53d" xsi:nil="true"/>
    <lcf76f155ced4ddcb4097134ff3c332f xmlns="145f41c4-f011-4df6-b7e2-1526fa30a53d">
      <Terms xmlns="http://schemas.microsoft.com/office/infopath/2007/PartnerControls"/>
    </lcf76f155ced4ddcb4097134ff3c332f>
    <TaxCatchAll xmlns="344c590f-04b2-4f3d-958a-fcf94881fe8f" xsi:nil="true"/>
  </documentManagement>
</p:properties>
</file>

<file path=customXml/itemProps1.xml><?xml version="1.0" encoding="utf-8"?>
<ds:datastoreItem xmlns:ds="http://schemas.openxmlformats.org/officeDocument/2006/customXml" ds:itemID="{FDBD1DDB-DFCB-4169-92F1-8EF9433F105C}">
  <ds:schemaRefs>
    <ds:schemaRef ds:uri="http://schemas.microsoft.com/sharepoint/v3/contenttype/forms"/>
  </ds:schemaRefs>
</ds:datastoreItem>
</file>

<file path=customXml/itemProps2.xml><?xml version="1.0" encoding="utf-8"?>
<ds:datastoreItem xmlns:ds="http://schemas.openxmlformats.org/officeDocument/2006/customXml" ds:itemID="{407E46CE-6BC3-420C-B0C3-AD769D6D0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f41c4-f011-4df6-b7e2-1526fa30a53d"/>
    <ds:schemaRef ds:uri="344c590f-04b2-4f3d-958a-fcf94881fe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D4C82B-1003-46ED-9928-E52108AEDC21}">
  <ds:schemaRefs>
    <ds:schemaRef ds:uri="http://schemas.microsoft.com/office/2006/metadata/properties"/>
    <ds:schemaRef ds:uri="http://schemas.microsoft.com/office/infopath/2007/PartnerControls"/>
    <ds:schemaRef ds:uri="145f41c4-f011-4df6-b7e2-1526fa30a53d"/>
    <ds:schemaRef ds:uri="344c590f-04b2-4f3d-958a-fcf94881fe8f"/>
  </ds:schemaRefs>
</ds:datastoreItem>
</file>

<file path=docProps/app.xml><?xml version="1.0" encoding="utf-8"?>
<Properties xmlns="http://schemas.openxmlformats.org/officeDocument/2006/extended-properties" xmlns:vt="http://schemas.openxmlformats.org/officeDocument/2006/docPropsVTypes">
  <TotalTime>331</TotalTime>
  <Words>3822</Words>
  <Application>Microsoft Office PowerPoint</Application>
  <PresentationFormat>On-screen Show (16:9)</PresentationFormat>
  <Paragraphs>820</Paragraphs>
  <Slides>59</Slides>
  <Notes>27</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59</vt:i4>
      </vt:variant>
    </vt:vector>
  </HeadingPairs>
  <TitlesOfParts>
    <vt:vector size="76" baseType="lpstr">
      <vt:lpstr>Calibri</vt:lpstr>
      <vt:lpstr>Wingdings 2</vt:lpstr>
      <vt:lpstr>Courier New</vt:lpstr>
      <vt:lpstr>Arial</vt:lpstr>
      <vt:lpstr>Rubik</vt:lpstr>
      <vt:lpstr>Calibri Light</vt:lpstr>
      <vt:lpstr>Open Sans</vt:lpstr>
      <vt:lpstr>Times New Roman</vt:lpstr>
      <vt:lpstr>Georgia</vt:lpstr>
      <vt:lpstr>Tahoma</vt:lpstr>
      <vt:lpstr>Wingdings</vt:lpstr>
      <vt:lpstr>Rubik Light</vt:lpstr>
      <vt:lpstr>SF City Administrator's Office</vt:lpstr>
      <vt:lpstr>1_Office Theme</vt:lpstr>
      <vt:lpstr>Office Theme</vt:lpstr>
      <vt:lpstr>1_SF City Administrator's Office</vt:lpstr>
      <vt:lpstr>2_Office Theme</vt:lpstr>
      <vt:lpstr>Budget and Performance Subcommittee</vt:lpstr>
      <vt:lpstr>Agenda</vt:lpstr>
      <vt:lpstr>Item Number 3</vt:lpstr>
      <vt:lpstr>Item Number 4</vt:lpstr>
      <vt:lpstr>Item Number 5</vt:lpstr>
      <vt:lpstr>Item Number 6</vt:lpstr>
      <vt:lpstr>Order of Presentations </vt:lpstr>
      <vt:lpstr>Digital HR Service Delivery</vt:lpstr>
      <vt:lpstr>Understanding projects in context</vt:lpstr>
      <vt:lpstr>Past projects: Hiring – New ATS &amp; online exams</vt:lpstr>
      <vt:lpstr>Our work is translating into meaningful impact</vt:lpstr>
      <vt:lpstr>On path to reimagining exams</vt:lpstr>
      <vt:lpstr>Current projects: Employee journey</vt:lpstr>
      <vt:lpstr>Problem and opportunity</vt:lpstr>
      <vt:lpstr>Problem descriptions</vt:lpstr>
      <vt:lpstr>Potential cost savings</vt:lpstr>
      <vt:lpstr>Three modules supporting one goal</vt:lpstr>
      <vt:lpstr>Joint portal for a unified experience</vt:lpstr>
      <vt:lpstr>Project components and status</vt:lpstr>
      <vt:lpstr>What has this translated into so far?</vt:lpstr>
      <vt:lpstr>Onboarding pilot coming later this quarter</vt:lpstr>
      <vt:lpstr>Resourcing for delivery</vt:lpstr>
      <vt:lpstr>Total funding request</vt:lpstr>
      <vt:lpstr>Non-staff funding requests</vt:lpstr>
      <vt:lpstr>Non-staff funding to support delivery in a year</vt:lpstr>
      <vt:lpstr>IVR Enhancement</vt:lpstr>
      <vt:lpstr>Project Overview </vt:lpstr>
      <vt:lpstr>Project Overview</vt:lpstr>
      <vt:lpstr>Project 5-Year Financial Forecast</vt:lpstr>
      <vt:lpstr>High-Level Project Plan</vt:lpstr>
      <vt:lpstr>Measuring Project Success</vt:lpstr>
      <vt:lpstr>Risk Mitigation Strategies</vt:lpstr>
      <vt:lpstr>Project Risk Management Plan</vt:lpstr>
      <vt:lpstr>Project Risk Management Plan, Continued</vt:lpstr>
      <vt:lpstr>Change Impact Assessment  </vt:lpstr>
      <vt:lpstr>PowerPoint Presentation</vt:lpstr>
      <vt:lpstr>Lightweight CRM</vt:lpstr>
      <vt:lpstr>Project Overview </vt:lpstr>
      <vt:lpstr>Project Overview</vt:lpstr>
      <vt:lpstr>Project 5-Year Financial Forecast</vt:lpstr>
      <vt:lpstr>High-Level Project Plan</vt:lpstr>
      <vt:lpstr>Measuring Project Success</vt:lpstr>
      <vt:lpstr>PowerPoint Presentation</vt:lpstr>
      <vt:lpstr>JUSTIS Program</vt:lpstr>
      <vt:lpstr>JUSTIS Program: Project Objective</vt:lpstr>
      <vt:lpstr>JUSTIS Program: Performance Measures</vt:lpstr>
      <vt:lpstr>JUSTIS Program: Business Benefits &amp; Impact</vt:lpstr>
      <vt:lpstr>JUSTIS Program: Funding Request</vt:lpstr>
      <vt:lpstr>PowerPoint Presentation</vt:lpstr>
      <vt:lpstr>Gen AI Center of Excellence: Problem Statement</vt:lpstr>
      <vt:lpstr>Gen AI of Excellence: Objectives</vt:lpstr>
      <vt:lpstr>Gen AI of Excellence:  Key Metrics</vt:lpstr>
      <vt:lpstr>Gen AI of Excellence:  Key Business Benefits and Impact</vt:lpstr>
      <vt:lpstr>Gen AI of Excellence:  Potential Risks and Mitigation</vt:lpstr>
      <vt:lpstr>Gen AI Center of Excellence Funding Request</vt:lpstr>
      <vt:lpstr>Item Number 7</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excellent presentation</dc:title>
  <dc:creator>Matthias Jaime</dc:creator>
  <cp:lastModifiedBy>Daniels, Damon (ADM)</cp:lastModifiedBy>
  <cp:revision>37</cp:revision>
  <dcterms:modified xsi:type="dcterms:W3CDTF">2024-03-01T00:45:11Z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0x01010021C02DC080D7414E8F476E026CC96F0C</vt:lpwstr>
  </property>
  <property fmtid="{D5CDD505-2E9C-101B-9397-08002B2CF9AE}" pid="3" name="Order">
    <vt:r8>100</vt:r8>
  </property>
  <property fmtid="{D5CDD505-2E9C-101B-9397-08002B2CF9AE}" pid="4" name="_ExtendedDescription">
    <vt:lpwstr/>
  </property>
  <property fmtid="{D5CDD505-2E9C-101B-9397-08002B2CF9AE}" pid="5" name="MediaServiceImageTags">
    <vt:lpwstr/>
  </property>
</Properties>
</file>