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5"/>
  </p:notesMasterIdLst>
  <p:handoutMasterIdLst>
    <p:handoutMasterId r:id="rId6"/>
  </p:handoutMasterIdLst>
  <p:sldIdLst>
    <p:sldId id="327" r:id="rId2"/>
    <p:sldId id="684" r:id="rId3"/>
    <p:sldId id="66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6FBD151-96DA-689E-BC36-91F451FD44DF}" name="Mawhorter, Bree (CII)" initials="MB(" userId="S::bree.mawhorter@sfgov.org::f7c0cd95-14e5-4591-868b-851662484513" providerId="AD"/>
  <p188:author id="{4EAA8BEE-70B8-16F6-E928-A3E8F0AAFC1A}" name="Colomello, Elizabeth (CII)" initials="CE(" userId="S::elizabeth.colomello@sfgov.org::0fb115ad-0114-443e-bf32-55e00863f7a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berly Obstfeld" initials="KO" lastIdx="1" clrIdx="0">
    <p:extLst>
      <p:ext uri="{19B8F6BF-5375-455C-9EA6-DF929625EA0E}">
        <p15:presenceInfo xmlns:p15="http://schemas.microsoft.com/office/powerpoint/2012/main" userId="Kimberly Obstfeld" providerId="None"/>
      </p:ext>
    </p:extLst>
  </p:cmAuthor>
  <p:cmAuthor id="2" name="Hilde Myall" initials="HM" lastIdx="1" clrIdx="1">
    <p:extLst>
      <p:ext uri="{19B8F6BF-5375-455C-9EA6-DF929625EA0E}">
        <p15:presenceInfo xmlns:p15="http://schemas.microsoft.com/office/powerpoint/2012/main" userId="S-1-5-21-1241066129-1486364442-1337670639-2842" providerId="AD"/>
      </p:ext>
    </p:extLst>
  </p:cmAuthor>
  <p:cmAuthor id="3" name="Bree Mawhorter" initials="BM" lastIdx="2" clrIdx="2">
    <p:extLst>
      <p:ext uri="{19B8F6BF-5375-455C-9EA6-DF929625EA0E}">
        <p15:presenceInfo xmlns:p15="http://schemas.microsoft.com/office/powerpoint/2012/main" userId="S-1-5-21-1241066129-1486364442-1337670639-2850" providerId="AD"/>
      </p:ext>
    </p:extLst>
  </p:cmAuthor>
  <p:cmAuthor id="4" name="Mawhorter, Bree (CII)" initials="MB(" lastIdx="24" clrIdx="3">
    <p:extLst>
      <p:ext uri="{19B8F6BF-5375-455C-9EA6-DF929625EA0E}">
        <p15:presenceInfo xmlns:p15="http://schemas.microsoft.com/office/powerpoint/2012/main" userId="S::bree.mawhorter@sfgov.org::f7c0cd95-14e5-4591-868b-851662484513" providerId="AD"/>
      </p:ext>
    </p:extLst>
  </p:cmAuthor>
  <p:cmAuthor id="5" name="Yu, Mina (CII)" initials="YM(" lastIdx="2" clrIdx="4">
    <p:extLst>
      <p:ext uri="{19B8F6BF-5375-455C-9EA6-DF929625EA0E}">
        <p15:presenceInfo xmlns:p15="http://schemas.microsoft.com/office/powerpoint/2012/main" userId="S::Mina.Yu@sfgov.org::97f96c34-1fed-4112-a71a-4e5e126ce6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78378" autoAdjust="0"/>
  </p:normalViewPr>
  <p:slideViewPr>
    <p:cSldViewPr>
      <p:cViewPr>
        <p:scale>
          <a:sx n="47" d="100"/>
          <a:sy n="47" d="100"/>
        </p:scale>
        <p:origin x="15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32" y="-78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0B9A8274-8A9A-4C04-954B-9A9B8551EC59}" type="datetimeFigureOut">
              <a:rPr lang="en-US" smtClean="0"/>
              <a:t>11/12/2023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3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977FD76B-0C17-443C-830C-D22B3F7477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94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A30D50CF-1D3E-4D13-95DE-F1035BEDC4F3}" type="datetimeFigureOut">
              <a:rPr lang="en-US" smtClean="0"/>
              <a:t>11/12/2023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3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9445CB32-EB14-4F24-BF13-EFF4776576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91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CB32-EB14-4F24-BF13-EFF47765762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1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CB32-EB14-4F24-BF13-EFF47765762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2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CB32-EB14-4F24-BF13-EFF47765762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9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5CCA-AF64-4DAC-B520-8AF96F54EC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AB59-39FF-4A54-9F89-9CFFB53BC9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75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5CCA-AF64-4DAC-B520-8AF96F54EC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AB59-39FF-4A54-9F89-9CFFB53BC9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5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5CCA-AF64-4DAC-B520-8AF96F54EC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AB59-39FF-4A54-9F89-9CFFB53BC9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2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5CCA-AF64-4DAC-B520-8AF96F54EC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AB59-39FF-4A54-9F89-9CFFB53BC9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85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5CCA-AF64-4DAC-B520-8AF96F54EC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AB59-39FF-4A54-9F89-9CFFB53BC9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4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5CCA-AF64-4DAC-B520-8AF96F54EC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AB59-39FF-4A54-9F89-9CFFB53BC9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03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5CCA-AF64-4DAC-B520-8AF96F54EC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AB59-39FF-4A54-9F89-9CFFB53BC9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5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5CCA-AF64-4DAC-B520-8AF96F54EC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AB59-39FF-4A54-9F89-9CFFB53BC9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67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5CCA-AF64-4DAC-B520-8AF96F54EC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AB59-39FF-4A54-9F89-9CFFB53BC9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5CCA-AF64-4DAC-B520-8AF96F54EC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AB59-39FF-4A54-9F89-9CFFB53BC9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43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5CCA-AF64-4DAC-B520-8AF96F54EC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AB59-39FF-4A54-9F89-9CFFB53BC9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A5F78-2D8A-4118-B623-7D77C2174D0F}" type="datetime1">
              <a:rPr lang="en-US" smtClean="0"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FY 14-15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19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8503" y="155625"/>
            <a:ext cx="9046191" cy="609600"/>
          </a:xfrm>
          <a:prstGeom prst="rect">
            <a:avLst/>
          </a:prstGeom>
          <a:solidFill>
            <a:srgbClr val="92D050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1200"/>
              </a:spcBef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Office of Community Investment and Infrastructure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-402" y="1750122"/>
            <a:ext cx="9144000" cy="470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 eaLnBrk="0" hangingPunct="0">
              <a:spcBef>
                <a:spcPts val="600"/>
              </a:spcBef>
            </a:pPr>
            <a:endParaRPr lang="en-US" sz="800" b="1" dirty="0"/>
          </a:p>
          <a:p>
            <a:pPr algn="ctr" eaLnBrk="0" hangingPunct="0">
              <a:spcBef>
                <a:spcPts val="600"/>
              </a:spcBef>
            </a:pPr>
            <a:endParaRPr lang="en-US" sz="800" b="1" dirty="0"/>
          </a:p>
          <a:p>
            <a:pPr algn="ctr" eaLnBrk="0" hangingPunct="0">
              <a:spcBef>
                <a:spcPts val="600"/>
              </a:spcBef>
            </a:pPr>
            <a:endParaRPr lang="en-US" sz="800" b="1" dirty="0"/>
          </a:p>
          <a:p>
            <a:pPr algn="ctr" eaLnBrk="0" hangingPunct="0">
              <a:spcBef>
                <a:spcPts val="600"/>
              </a:spcBef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OCII Update</a:t>
            </a:r>
          </a:p>
          <a:p>
            <a:pPr algn="ctr" eaLnBrk="0" hangingPunct="0">
              <a:spcBef>
                <a:spcPts val="600"/>
              </a:spcBef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SF African American </a:t>
            </a:r>
          </a:p>
          <a:p>
            <a:pPr algn="ctr" eaLnBrk="0" hangingPunct="0">
              <a:spcBef>
                <a:spcPts val="600"/>
              </a:spcBef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Reparations Committee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spcBef>
                <a:spcPts val="600"/>
              </a:spcBef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spcBef>
                <a:spcPts val="600"/>
              </a:spcBef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latin typeface="Arial"/>
                <a:cs typeface="Arial"/>
              </a:rPr>
              <a:t>November 13, 2023</a:t>
            </a:r>
          </a:p>
          <a:p>
            <a:pPr algn="ctr" eaLnBrk="0" hangingPunct="0">
              <a:spcBef>
                <a:spcPct val="50000"/>
              </a:spcBef>
            </a:pPr>
            <a:endParaRPr lang="en-US" sz="28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6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04800" y="265907"/>
            <a:ext cx="8534400" cy="648493"/>
          </a:xfrm>
          <a:prstGeom prst="rect">
            <a:avLst/>
          </a:prstGeom>
          <a:solidFill>
            <a:srgbClr val="92D050"/>
          </a:solidFill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>
                <a:latin typeface="+mn-lt"/>
                <a:cs typeface="Arial" panose="020B0604020202020204" pitchFamily="34" charset="0"/>
              </a:rPr>
              <a:t>OCII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832350"/>
          </a:xfrm>
        </p:spPr>
        <p:txBody>
          <a:bodyPr>
            <a:normAutofit/>
          </a:bodyPr>
          <a:lstStyle/>
          <a:p>
            <a:r>
              <a:rPr lang="en-US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Replacement Housing implementation</a:t>
            </a:r>
          </a:p>
          <a:p>
            <a:pPr marL="682625" lvl="1" indent="-395288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Recent legislation authorizing 5,842 units of affordable housing.</a:t>
            </a:r>
            <a:endParaRPr lang="en-US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Enhancing the Certificate of Preference (COP) program</a:t>
            </a:r>
          </a:p>
          <a:p>
            <a:pPr marL="682625" lvl="1" indent="-395288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Strategies to increase COP placements</a:t>
            </a:r>
            <a:endParaRPr lang="en-US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COP Seniors</a:t>
            </a:r>
          </a:p>
          <a:p>
            <a:pPr marL="682625" lvl="1" indent="-395288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Working with HRC on COP seniors assistance program.</a:t>
            </a:r>
          </a:p>
          <a:p>
            <a:pPr marL="682625" lvl="1" indent="-395288">
              <a:buFont typeface="Courier New" panose="02070309020205020404" pitchFamily="49" charset="0"/>
              <a:buChar char="o"/>
            </a:pPr>
            <a:endParaRPr lang="en-US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en-US" sz="1200" dirty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309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399"/>
            <a:ext cx="8686800" cy="53879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3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3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152400"/>
            <a:ext cx="8534400" cy="609600"/>
          </a:xfrm>
          <a:prstGeom prst="rect">
            <a:avLst/>
          </a:prstGeom>
          <a:solidFill>
            <a:srgbClr val="92D050"/>
          </a:solidFill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87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78400</TotalTime>
  <Words>63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 2013-2014 BUDGET WORKSHOP: MAJOR APPROVED DEVELOPMENT PROJECTS</dc:title>
  <dc:creator>Sally Oerth</dc:creator>
  <cp:lastModifiedBy>thor kaslofsky</cp:lastModifiedBy>
  <cp:revision>1048</cp:revision>
  <cp:lastPrinted>2022-03-21T20:21:20Z</cp:lastPrinted>
  <dcterms:created xsi:type="dcterms:W3CDTF">2013-04-11T21:41:36Z</dcterms:created>
  <dcterms:modified xsi:type="dcterms:W3CDTF">2023-11-13T06:15:12Z</dcterms:modified>
</cp:coreProperties>
</file>