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5"/>
  </p:notesMasterIdLst>
  <p:sldIdLst>
    <p:sldId id="256" r:id="rId5"/>
    <p:sldId id="1323" r:id="rId6"/>
    <p:sldId id="1338" r:id="rId7"/>
    <p:sldId id="1341" r:id="rId8"/>
    <p:sldId id="1339" r:id="rId9"/>
    <p:sldId id="1340" r:id="rId10"/>
    <p:sldId id="1342" r:id="rId11"/>
    <p:sldId id="1343" r:id="rId12"/>
    <p:sldId id="1344" r:id="rId13"/>
    <p:sldId id="275" r:id="rId14"/>
  </p:sldIdLst>
  <p:sldSz cx="6858000" cy="5143500"/>
  <p:notesSz cx="6858000" cy="9144000"/>
  <p:embeddedFontLst>
    <p:embeddedFont>
      <p:font typeface="Rubik" panose="020B0604020202020204" charset="0"/>
      <p:regular r:id="rId16"/>
      <p:bold r:id="rId17"/>
      <p:italic r:id="rId18"/>
      <p:boldItalic r:id="rId19"/>
    </p:embeddedFont>
    <p:embeddedFont>
      <p:font typeface="Rubik Light" panose="020B0604020202020204" charset="-79"/>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laja Kurella" initials="SK" lastIdx="11" clrIdx="0">
    <p:extLst>
      <p:ext uri="{19B8F6BF-5375-455C-9EA6-DF929625EA0E}">
        <p15:presenceInfo xmlns:p15="http://schemas.microsoft.com/office/powerpoint/2012/main" userId="Sailaja Kurella" providerId="None"/>
      </p:ext>
    </p:extLst>
  </p:cmAuthor>
  <p:cmAuthor id="2" name="Cukierman, Rachel (ADM)" initials="CR(" lastIdx="5" clrIdx="1">
    <p:extLst>
      <p:ext uri="{19B8F6BF-5375-455C-9EA6-DF929625EA0E}">
        <p15:presenceInfo xmlns:p15="http://schemas.microsoft.com/office/powerpoint/2012/main" userId="S-1-5-21-3182784821-3064704489-3179880800-147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3" d="100"/>
          <a:sy n="163" d="100"/>
        </p:scale>
        <p:origin x="1284" y="-60"/>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7.fntdata"/><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Hayward" userId="26f4aa0f-7f89-42dc-b13b-8b1f7d44570b" providerId="ADAL" clId="{123FED6D-6D81-4F28-BDC2-8DFA98278E6F}"/>
    <pc:docChg chg="undo addSld modSld">
      <pc:chgData name="Sophie Hayward" userId="26f4aa0f-7f89-42dc-b13b-8b1f7d44570b" providerId="ADAL" clId="{123FED6D-6D81-4F28-BDC2-8DFA98278E6F}" dt="2023-03-15T21:10:00.154" v="257" actId="1036"/>
      <pc:docMkLst>
        <pc:docMk/>
      </pc:docMkLst>
      <pc:sldChg chg="modSp add">
        <pc:chgData name="Sophie Hayward" userId="26f4aa0f-7f89-42dc-b13b-8b1f7d44570b" providerId="ADAL" clId="{123FED6D-6D81-4F28-BDC2-8DFA98278E6F}" dt="2023-03-15T21:07:40.071" v="199" actId="20577"/>
        <pc:sldMkLst>
          <pc:docMk/>
          <pc:sldMk cId="3610729567" sldId="1343"/>
        </pc:sldMkLst>
        <pc:spChg chg="mod">
          <ac:chgData name="Sophie Hayward" userId="26f4aa0f-7f89-42dc-b13b-8b1f7d44570b" providerId="ADAL" clId="{123FED6D-6D81-4F28-BDC2-8DFA98278E6F}" dt="2023-03-15T21:00:32.259" v="57" actId="255"/>
          <ac:spMkLst>
            <pc:docMk/>
            <pc:sldMk cId="3610729567" sldId="1343"/>
            <ac:spMk id="2" creationId="{0B9307C9-CAC7-4868-96DB-EC0333AAF379}"/>
          </ac:spMkLst>
        </pc:spChg>
        <pc:spChg chg="mod">
          <ac:chgData name="Sophie Hayward" userId="26f4aa0f-7f89-42dc-b13b-8b1f7d44570b" providerId="ADAL" clId="{123FED6D-6D81-4F28-BDC2-8DFA98278E6F}" dt="2023-03-15T21:07:40.071" v="199" actId="20577"/>
          <ac:spMkLst>
            <pc:docMk/>
            <pc:sldMk cId="3610729567" sldId="1343"/>
            <ac:spMk id="8" creationId="{B4F46C30-672B-4AC3-B692-FAEF01D0C6B3}"/>
          </ac:spMkLst>
        </pc:spChg>
      </pc:sldChg>
      <pc:sldChg chg="modSp add">
        <pc:chgData name="Sophie Hayward" userId="26f4aa0f-7f89-42dc-b13b-8b1f7d44570b" providerId="ADAL" clId="{123FED6D-6D81-4F28-BDC2-8DFA98278E6F}" dt="2023-03-15T21:10:00.154" v="257" actId="1036"/>
        <pc:sldMkLst>
          <pc:docMk/>
          <pc:sldMk cId="3891588427" sldId="1344"/>
        </pc:sldMkLst>
        <pc:spChg chg="mod">
          <ac:chgData name="Sophie Hayward" userId="26f4aa0f-7f89-42dc-b13b-8b1f7d44570b" providerId="ADAL" clId="{123FED6D-6D81-4F28-BDC2-8DFA98278E6F}" dt="2023-03-15T21:06:30.360" v="191" actId="255"/>
          <ac:spMkLst>
            <pc:docMk/>
            <pc:sldMk cId="3891588427" sldId="1344"/>
            <ac:spMk id="2" creationId="{0B9307C9-CAC7-4868-96DB-EC0333AAF379}"/>
          </ac:spMkLst>
        </pc:spChg>
        <pc:spChg chg="mod">
          <ac:chgData name="Sophie Hayward" userId="26f4aa0f-7f89-42dc-b13b-8b1f7d44570b" providerId="ADAL" clId="{123FED6D-6D81-4F28-BDC2-8DFA98278E6F}" dt="2023-03-15T21:10:00.154" v="257" actId="1036"/>
          <ac:spMkLst>
            <pc:docMk/>
            <pc:sldMk cId="3891588427" sldId="1344"/>
            <ac:spMk id="8" creationId="{B4F46C30-672B-4AC3-B692-FAEF01D0C6B3}"/>
          </ac:spMkLst>
        </pc:spChg>
      </pc:sldChg>
    </pc:docChg>
  </pc:docChgLst>
  <pc:docChgLst>
    <pc:chgData name="Sophie Hayward" userId="26f4aa0f-7f89-42dc-b13b-8b1f7d44570b" providerId="ADAL" clId="{53504D12-70C6-4039-9483-31585928546D}"/>
    <pc:docChg chg="undo custSel addSld delSld modSld">
      <pc:chgData name="Sophie Hayward" userId="26f4aa0f-7f89-42dc-b13b-8b1f7d44570b" providerId="ADAL" clId="{53504D12-70C6-4039-9483-31585928546D}" dt="2023-03-15T19:11:06.062" v="8317" actId="113"/>
      <pc:docMkLst>
        <pc:docMk/>
      </pc:docMkLst>
      <pc:sldChg chg="modSp">
        <pc:chgData name="Sophie Hayward" userId="26f4aa0f-7f89-42dc-b13b-8b1f7d44570b" providerId="ADAL" clId="{53504D12-70C6-4039-9483-31585928546D}" dt="2023-03-15T16:05:13.194" v="269" actId="20577"/>
        <pc:sldMkLst>
          <pc:docMk/>
          <pc:sldMk cId="0" sldId="256"/>
        </pc:sldMkLst>
        <pc:spChg chg="mod">
          <ac:chgData name="Sophie Hayward" userId="26f4aa0f-7f89-42dc-b13b-8b1f7d44570b" providerId="ADAL" clId="{53504D12-70C6-4039-9483-31585928546D}" dt="2023-03-15T16:05:13.194" v="269" actId="20577"/>
          <ac:spMkLst>
            <pc:docMk/>
            <pc:sldMk cId="0" sldId="256"/>
            <ac:spMk id="82" creationId="{00000000-0000-0000-0000-000000000000}"/>
          </ac:spMkLst>
        </pc:spChg>
        <pc:spChg chg="mod">
          <ac:chgData name="Sophie Hayward" userId="26f4aa0f-7f89-42dc-b13b-8b1f7d44570b" providerId="ADAL" clId="{53504D12-70C6-4039-9483-31585928546D}" dt="2023-03-15T15:51:12.898" v="235" actId="255"/>
          <ac:spMkLst>
            <pc:docMk/>
            <pc:sldMk cId="0" sldId="256"/>
            <ac:spMk id="83" creationId="{00000000-0000-0000-0000-000000000000}"/>
          </ac:spMkLst>
        </pc:spChg>
        <pc:spChg chg="mod">
          <ac:chgData name="Sophie Hayward" userId="26f4aa0f-7f89-42dc-b13b-8b1f7d44570b" providerId="ADAL" clId="{53504D12-70C6-4039-9483-31585928546D}" dt="2023-03-15T15:50:12.078" v="74" actId="20577"/>
          <ac:spMkLst>
            <pc:docMk/>
            <pc:sldMk cId="0" sldId="256"/>
            <ac:spMk id="84" creationId="{00000000-0000-0000-0000-000000000000}"/>
          </ac:spMkLst>
        </pc:spChg>
      </pc:sldChg>
      <pc:sldChg chg="modSp">
        <pc:chgData name="Sophie Hayward" userId="26f4aa0f-7f89-42dc-b13b-8b1f7d44570b" providerId="ADAL" clId="{53504D12-70C6-4039-9483-31585928546D}" dt="2023-03-15T17:37:53.047" v="3716" actId="20577"/>
        <pc:sldMkLst>
          <pc:docMk/>
          <pc:sldMk cId="0" sldId="275"/>
        </pc:sldMkLst>
        <pc:spChg chg="mod">
          <ac:chgData name="Sophie Hayward" userId="26f4aa0f-7f89-42dc-b13b-8b1f7d44570b" providerId="ADAL" clId="{53504D12-70C6-4039-9483-31585928546D}" dt="2023-03-15T17:37:53.047" v="3716" actId="20577"/>
          <ac:spMkLst>
            <pc:docMk/>
            <pc:sldMk cId="0" sldId="275"/>
            <ac:spMk id="6" creationId="{79594A98-378B-DC43-A28B-5472B82EF0B4}"/>
          </ac:spMkLst>
        </pc:spChg>
      </pc:sldChg>
      <pc:sldChg chg="modSp modNotesTx">
        <pc:chgData name="Sophie Hayward" userId="26f4aa0f-7f89-42dc-b13b-8b1f7d44570b" providerId="ADAL" clId="{53504D12-70C6-4039-9483-31585928546D}" dt="2023-03-15T18:45:20.423" v="5459" actId="20577"/>
        <pc:sldMkLst>
          <pc:docMk/>
          <pc:sldMk cId="618514875" sldId="1323"/>
        </pc:sldMkLst>
        <pc:spChg chg="mod">
          <ac:chgData name="Sophie Hayward" userId="26f4aa0f-7f89-42dc-b13b-8b1f7d44570b" providerId="ADAL" clId="{53504D12-70C6-4039-9483-31585928546D}" dt="2023-03-15T18:45:20.423" v="5459" actId="20577"/>
          <ac:spMkLst>
            <pc:docMk/>
            <pc:sldMk cId="618514875" sldId="1323"/>
            <ac:spMk id="2" creationId="{0B9307C9-CAC7-4868-96DB-EC0333AAF379}"/>
          </ac:spMkLst>
        </pc:spChg>
        <pc:spChg chg="mod">
          <ac:chgData name="Sophie Hayward" userId="26f4aa0f-7f89-42dc-b13b-8b1f7d44570b" providerId="ADAL" clId="{53504D12-70C6-4039-9483-31585928546D}" dt="2023-03-15T16:49:24.266" v="2909" actId="1035"/>
          <ac:spMkLst>
            <pc:docMk/>
            <pc:sldMk cId="618514875" sldId="1323"/>
            <ac:spMk id="8" creationId="{B4F46C30-672B-4AC3-B692-FAEF01D0C6B3}"/>
          </ac:spMkLst>
        </pc:spChg>
      </pc:sldChg>
      <pc:sldChg chg="del modNotesTx">
        <pc:chgData name="Sophie Hayward" userId="26f4aa0f-7f89-42dc-b13b-8b1f7d44570b" providerId="ADAL" clId="{53504D12-70C6-4039-9483-31585928546D}" dt="2023-03-15T17:37:39.627" v="3693" actId="2696"/>
        <pc:sldMkLst>
          <pc:docMk/>
          <pc:sldMk cId="988622136" sldId="1334"/>
        </pc:sldMkLst>
      </pc:sldChg>
      <pc:sldChg chg="del">
        <pc:chgData name="Sophie Hayward" userId="26f4aa0f-7f89-42dc-b13b-8b1f7d44570b" providerId="ADAL" clId="{53504D12-70C6-4039-9483-31585928546D}" dt="2023-03-15T17:37:41.042" v="3694" actId="2696"/>
        <pc:sldMkLst>
          <pc:docMk/>
          <pc:sldMk cId="798629000" sldId="1335"/>
        </pc:sldMkLst>
      </pc:sldChg>
      <pc:sldChg chg="del">
        <pc:chgData name="Sophie Hayward" userId="26f4aa0f-7f89-42dc-b13b-8b1f7d44570b" providerId="ADAL" clId="{53504D12-70C6-4039-9483-31585928546D}" dt="2023-03-15T17:37:42.089" v="3695" actId="2696"/>
        <pc:sldMkLst>
          <pc:docMk/>
          <pc:sldMk cId="3043508726" sldId="1336"/>
        </pc:sldMkLst>
      </pc:sldChg>
      <pc:sldChg chg="del">
        <pc:chgData name="Sophie Hayward" userId="26f4aa0f-7f89-42dc-b13b-8b1f7d44570b" providerId="ADAL" clId="{53504D12-70C6-4039-9483-31585928546D}" dt="2023-03-15T17:37:42.978" v="3696" actId="2696"/>
        <pc:sldMkLst>
          <pc:docMk/>
          <pc:sldMk cId="471645174" sldId="1337"/>
        </pc:sldMkLst>
      </pc:sldChg>
      <pc:sldChg chg="modSp add modNotesTx">
        <pc:chgData name="Sophie Hayward" userId="26f4aa0f-7f89-42dc-b13b-8b1f7d44570b" providerId="ADAL" clId="{53504D12-70C6-4039-9483-31585928546D}" dt="2023-03-15T18:43:48.527" v="5449" actId="20577"/>
        <pc:sldMkLst>
          <pc:docMk/>
          <pc:sldMk cId="2292199504" sldId="1338"/>
        </pc:sldMkLst>
        <pc:spChg chg="mod">
          <ac:chgData name="Sophie Hayward" userId="26f4aa0f-7f89-42dc-b13b-8b1f7d44570b" providerId="ADAL" clId="{53504D12-70C6-4039-9483-31585928546D}" dt="2023-03-15T17:45:17.470" v="3933" actId="20577"/>
          <ac:spMkLst>
            <pc:docMk/>
            <pc:sldMk cId="2292199504" sldId="1338"/>
            <ac:spMk id="2" creationId="{0B9307C9-CAC7-4868-96DB-EC0333AAF379}"/>
          </ac:spMkLst>
        </pc:spChg>
        <pc:spChg chg="mod">
          <ac:chgData name="Sophie Hayward" userId="26f4aa0f-7f89-42dc-b13b-8b1f7d44570b" providerId="ADAL" clId="{53504D12-70C6-4039-9483-31585928546D}" dt="2023-03-15T17:47:59.804" v="4570" actId="20577"/>
          <ac:spMkLst>
            <pc:docMk/>
            <pc:sldMk cId="2292199504" sldId="1338"/>
            <ac:spMk id="8" creationId="{B4F46C30-672B-4AC3-B692-FAEF01D0C6B3}"/>
          </ac:spMkLst>
        </pc:spChg>
      </pc:sldChg>
      <pc:sldChg chg="modSp add modNotesTx">
        <pc:chgData name="Sophie Hayward" userId="26f4aa0f-7f89-42dc-b13b-8b1f7d44570b" providerId="ADAL" clId="{53504D12-70C6-4039-9483-31585928546D}" dt="2023-03-15T17:47:04.636" v="4421" actId="20577"/>
        <pc:sldMkLst>
          <pc:docMk/>
          <pc:sldMk cId="1955717704" sldId="1339"/>
        </pc:sldMkLst>
        <pc:spChg chg="mod">
          <ac:chgData name="Sophie Hayward" userId="26f4aa0f-7f89-42dc-b13b-8b1f7d44570b" providerId="ADAL" clId="{53504D12-70C6-4039-9483-31585928546D}" dt="2023-03-15T16:58:08.960" v="3449" actId="20577"/>
          <ac:spMkLst>
            <pc:docMk/>
            <pc:sldMk cId="1955717704" sldId="1339"/>
            <ac:spMk id="2" creationId="{0B9307C9-CAC7-4868-96DB-EC0333AAF379}"/>
          </ac:spMkLst>
        </pc:spChg>
        <pc:spChg chg="mod">
          <ac:chgData name="Sophie Hayward" userId="26f4aa0f-7f89-42dc-b13b-8b1f7d44570b" providerId="ADAL" clId="{53504D12-70C6-4039-9483-31585928546D}" dt="2023-03-15T17:44:56.242" v="3932" actId="1035"/>
          <ac:spMkLst>
            <pc:docMk/>
            <pc:sldMk cId="1955717704" sldId="1339"/>
            <ac:spMk id="8" creationId="{B4F46C30-672B-4AC3-B692-FAEF01D0C6B3}"/>
          </ac:spMkLst>
        </pc:spChg>
      </pc:sldChg>
      <pc:sldChg chg="modSp add modNotesTx">
        <pc:chgData name="Sophie Hayward" userId="26f4aa0f-7f89-42dc-b13b-8b1f7d44570b" providerId="ADAL" clId="{53504D12-70C6-4039-9483-31585928546D}" dt="2023-03-15T19:07:51.022" v="8133" actId="1035"/>
        <pc:sldMkLst>
          <pc:docMk/>
          <pc:sldMk cId="2687653001" sldId="1340"/>
        </pc:sldMkLst>
        <pc:spChg chg="mod">
          <ac:chgData name="Sophie Hayward" userId="26f4aa0f-7f89-42dc-b13b-8b1f7d44570b" providerId="ADAL" clId="{53504D12-70C6-4039-9483-31585928546D}" dt="2023-03-15T17:48:28.449" v="4586" actId="14100"/>
          <ac:spMkLst>
            <pc:docMk/>
            <pc:sldMk cId="2687653001" sldId="1340"/>
            <ac:spMk id="2" creationId="{0B9307C9-CAC7-4868-96DB-EC0333AAF379}"/>
          </ac:spMkLst>
        </pc:spChg>
        <pc:spChg chg="mod">
          <ac:chgData name="Sophie Hayward" userId="26f4aa0f-7f89-42dc-b13b-8b1f7d44570b" providerId="ADAL" clId="{53504D12-70C6-4039-9483-31585928546D}" dt="2023-03-15T19:07:51.022" v="8133" actId="1035"/>
          <ac:spMkLst>
            <pc:docMk/>
            <pc:sldMk cId="2687653001" sldId="1340"/>
            <ac:spMk id="8" creationId="{B4F46C30-672B-4AC3-B692-FAEF01D0C6B3}"/>
          </ac:spMkLst>
        </pc:spChg>
      </pc:sldChg>
      <pc:sldChg chg="modSp add">
        <pc:chgData name="Sophie Hayward" userId="26f4aa0f-7f89-42dc-b13b-8b1f7d44570b" providerId="ADAL" clId="{53504D12-70C6-4039-9483-31585928546D}" dt="2023-03-15T18:50:21.936" v="5876" actId="20577"/>
        <pc:sldMkLst>
          <pc:docMk/>
          <pc:sldMk cId="1935977066" sldId="1341"/>
        </pc:sldMkLst>
        <pc:spChg chg="mod">
          <ac:chgData name="Sophie Hayward" userId="26f4aa0f-7f89-42dc-b13b-8b1f7d44570b" providerId="ADAL" clId="{53504D12-70C6-4039-9483-31585928546D}" dt="2023-03-15T18:47:49.633" v="5494" actId="20577"/>
          <ac:spMkLst>
            <pc:docMk/>
            <pc:sldMk cId="1935977066" sldId="1341"/>
            <ac:spMk id="2" creationId="{0B9307C9-CAC7-4868-96DB-EC0333AAF379}"/>
          </ac:spMkLst>
        </pc:spChg>
        <pc:spChg chg="mod">
          <ac:chgData name="Sophie Hayward" userId="26f4aa0f-7f89-42dc-b13b-8b1f7d44570b" providerId="ADAL" clId="{53504D12-70C6-4039-9483-31585928546D}" dt="2023-03-15T18:50:21.936" v="5876" actId="20577"/>
          <ac:spMkLst>
            <pc:docMk/>
            <pc:sldMk cId="1935977066" sldId="1341"/>
            <ac:spMk id="8" creationId="{B4F46C30-672B-4AC3-B692-FAEF01D0C6B3}"/>
          </ac:spMkLst>
        </pc:spChg>
      </pc:sldChg>
      <pc:sldChg chg="modSp add del">
        <pc:chgData name="Sophie Hayward" userId="26f4aa0f-7f89-42dc-b13b-8b1f7d44570b" providerId="ADAL" clId="{53504D12-70C6-4039-9483-31585928546D}" dt="2023-03-15T18:47:27.751" v="5484"/>
        <pc:sldMkLst>
          <pc:docMk/>
          <pc:sldMk cId="3079635762" sldId="1341"/>
        </pc:sldMkLst>
        <pc:spChg chg="mod">
          <ac:chgData name="Sophie Hayward" userId="26f4aa0f-7f89-42dc-b13b-8b1f7d44570b" providerId="ADAL" clId="{53504D12-70C6-4039-9483-31585928546D}" dt="2023-03-15T18:47:27.001" v="5483" actId="20577"/>
          <ac:spMkLst>
            <pc:docMk/>
            <pc:sldMk cId="3079635762" sldId="1341"/>
            <ac:spMk id="2" creationId="{0B9307C9-CAC7-4868-96DB-EC0333AAF379}"/>
          </ac:spMkLst>
        </pc:spChg>
      </pc:sldChg>
      <pc:sldChg chg="modSp add modNotesTx">
        <pc:chgData name="Sophie Hayward" userId="26f4aa0f-7f89-42dc-b13b-8b1f7d44570b" providerId="ADAL" clId="{53504D12-70C6-4039-9483-31585928546D}" dt="2023-03-15T19:11:06.062" v="8317" actId="113"/>
        <pc:sldMkLst>
          <pc:docMk/>
          <pc:sldMk cId="1716345851" sldId="1342"/>
        </pc:sldMkLst>
        <pc:spChg chg="mod">
          <ac:chgData name="Sophie Hayward" userId="26f4aa0f-7f89-42dc-b13b-8b1f7d44570b" providerId="ADAL" clId="{53504D12-70C6-4039-9483-31585928546D}" dt="2023-03-15T18:55:43.261" v="6689" actId="5793"/>
          <ac:spMkLst>
            <pc:docMk/>
            <pc:sldMk cId="1716345851" sldId="1342"/>
            <ac:spMk id="2" creationId="{0B9307C9-CAC7-4868-96DB-EC0333AAF379}"/>
          </ac:spMkLst>
        </pc:spChg>
        <pc:spChg chg="mod">
          <ac:chgData name="Sophie Hayward" userId="26f4aa0f-7f89-42dc-b13b-8b1f7d44570b" providerId="ADAL" clId="{53504D12-70C6-4039-9483-31585928546D}" dt="2023-03-15T19:11:06.062" v="8317" actId="113"/>
          <ac:spMkLst>
            <pc:docMk/>
            <pc:sldMk cId="1716345851" sldId="1342"/>
            <ac:spMk id="8" creationId="{B4F46C30-672B-4AC3-B692-FAEF01D0C6B3}"/>
          </ac:spMkLst>
        </pc:spChg>
      </pc:sldChg>
      <pc:sldChg chg="add del">
        <pc:chgData name="Sophie Hayward" userId="26f4aa0f-7f89-42dc-b13b-8b1f7d44570b" providerId="ADAL" clId="{53504D12-70C6-4039-9483-31585928546D}" dt="2023-03-15T18:47:25.017" v="5480"/>
        <pc:sldMkLst>
          <pc:docMk/>
          <pc:sldMk cId="2450951774" sldId="13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67cad0bfd_0_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67cad0bf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Partners who are available for questions:</a:t>
            </a:r>
          </a:p>
          <a:p>
            <a:pPr marL="0" lvl="0" indent="0" algn="l" rtl="0">
              <a:spcBef>
                <a:spcPts val="0"/>
              </a:spcBef>
              <a:spcAft>
                <a:spcPts val="0"/>
              </a:spcAft>
              <a:buNone/>
            </a:pPr>
            <a:endParaRPr lang="en-US"/>
          </a:p>
          <a:p>
            <a:pPr marL="0" lvl="0" indent="0" algn="l" rtl="0">
              <a:spcBef>
                <a:spcPts val="0"/>
              </a:spcBef>
              <a:spcAft>
                <a:spcPts val="0"/>
              </a:spcAft>
              <a:buNone/>
            </a:pPr>
            <a:r>
              <a:rPr lang="en-US"/>
              <a:t>Controller – Refuse Task Force + any information on financial audit work</a:t>
            </a:r>
          </a:p>
          <a:p>
            <a:pPr marL="0" lvl="0" indent="0" algn="l" rtl="0">
              <a:spcBef>
                <a:spcPts val="0"/>
              </a:spcBef>
              <a:spcAft>
                <a:spcPts val="0"/>
              </a:spcAft>
              <a:buNone/>
            </a:pPr>
            <a:r>
              <a:rPr lang="en-US"/>
              <a:t>City Attorney – legal settlement</a:t>
            </a:r>
          </a:p>
          <a:p>
            <a:pPr marL="0" lvl="0" indent="0" algn="l" rtl="0">
              <a:spcBef>
                <a:spcPts val="0"/>
              </a:spcBef>
              <a:spcAft>
                <a:spcPts val="0"/>
              </a:spcAft>
              <a:buNone/>
            </a:pPr>
            <a:r>
              <a:rPr lang="en-US"/>
              <a:t>DOE – zero waste /waster diversion program, landfill + transfer station contracts, scope and timeline </a:t>
            </a:r>
          </a:p>
          <a:p>
            <a:pPr marL="0" lvl="0" indent="0" algn="l" rtl="0">
              <a:spcBef>
                <a:spcPts val="0"/>
              </a:spcBef>
              <a:spcAft>
                <a:spcPts val="0"/>
              </a:spcAft>
              <a:buNone/>
            </a:pPr>
            <a:r>
              <a:rPr lang="en-US"/>
              <a:t>Planning/City Attorney – CEQA</a:t>
            </a:r>
          </a:p>
          <a:p>
            <a:pPr marL="0" lvl="0" indent="0" algn="l" rtl="0">
              <a:spcBef>
                <a:spcPts val="0"/>
              </a:spcBef>
              <a:spcAft>
                <a:spcPts val="0"/>
              </a:spcAft>
              <a:buNone/>
            </a:pPr>
            <a:r>
              <a:rPr lang="en-US"/>
              <a:t>Who can provide quick answer on DPH permitting process?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686d93788_1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5686d93788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know, the City passed an Emergency Order in March, 2020 that covered a range of topics and allowed for most city-business to continue in a modified fashion throughout the pandemic.  Regular rules governing public meetings were suspended, and all meetings were conducted remotely. </a:t>
            </a:r>
          </a:p>
          <a:p>
            <a:r>
              <a:rPr lang="en-US" dirty="0"/>
              <a:t>The Emergency Order sunset on March 1, 2023, and the rules reverted back to the way they were pre-</a:t>
            </a:r>
            <a:r>
              <a:rPr lang="en-US" dirty="0" err="1"/>
              <a:t>Covid</a:t>
            </a:r>
            <a:r>
              <a:rPr lang="en-US" dirty="0"/>
              <a:t>.</a:t>
            </a:r>
          </a:p>
          <a:p>
            <a:r>
              <a:rPr lang="en-US" dirty="0"/>
              <a:t>Prior to March, 2020, public meetings had occurred publicly, in-person, with limited opportunities to participate remotely. </a:t>
            </a:r>
          </a:p>
          <a:p>
            <a:r>
              <a:rPr lang="en-US" dirty="0"/>
              <a:t>Rules that governed public meetings were enacted at the State level (primarily the Brown Act), and locally, through Board rules or rules passed by each commission.</a:t>
            </a:r>
          </a:p>
          <a:p>
            <a:r>
              <a:rPr lang="en-US" dirty="0"/>
              <a:t>As the March 1 deadline loomed, commission and board secretaries began to reach out with questions about the requirements and limitations that would be automatically in-place when the Emergency Order ended.</a:t>
            </a:r>
          </a:p>
          <a:p>
            <a:r>
              <a:rPr lang="en-US" dirty="0"/>
              <a:t>The Board of Supervisors had not yet passed any rules to govern their hearings, so we issued non-binding guidance as a stop-gap measure.</a:t>
            </a:r>
          </a:p>
        </p:txBody>
      </p:sp>
    </p:spTree>
    <p:extLst>
      <p:ext uri="{BB962C8B-B14F-4D97-AF65-F5344CB8AC3E}">
        <p14:creationId xmlns:p14="http://schemas.microsoft.com/office/powerpoint/2010/main" val="3564967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5613" lvl="0" indent="-171450">
              <a:spcBef>
                <a:spcPts val="0"/>
              </a:spcBef>
            </a:pPr>
            <a:r>
              <a:rPr lang="en-US" sz="1100" i="1" dirty="0">
                <a:solidFill>
                  <a:schemeClr val="tx1">
                    <a:lumMod val="75000"/>
                    <a:lumOff val="25000"/>
                  </a:schemeClr>
                </a:solidFill>
              </a:rPr>
              <a:t>There are a range or rules that govern how public meetings are conducted -- </a:t>
            </a:r>
            <a:endParaRPr lang="en-US" dirty="0">
              <a:solidFill>
                <a:schemeClr val="tx1">
                  <a:lumMod val="75000"/>
                  <a:lumOff val="25000"/>
                </a:schemeClr>
              </a:solidFill>
            </a:endParaRPr>
          </a:p>
          <a:p>
            <a:r>
              <a:rPr lang="en-US" dirty="0"/>
              <a:t>As always, if participating in a meeting either as a commissioner or as a member of the public who wishes to provide public comment, </a:t>
            </a:r>
          </a:p>
        </p:txBody>
      </p:sp>
    </p:spTree>
    <p:extLst>
      <p:ext uri="{BB962C8B-B14F-4D97-AF65-F5344CB8AC3E}">
        <p14:creationId xmlns:p14="http://schemas.microsoft.com/office/powerpoint/2010/main" val="286237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5613" lvl="0" indent="-171450">
              <a:spcBef>
                <a:spcPts val="0"/>
              </a:spcBef>
            </a:pPr>
            <a:r>
              <a:rPr lang="en-US" sz="1100" i="1" dirty="0">
                <a:solidFill>
                  <a:schemeClr val="tx1">
                    <a:lumMod val="75000"/>
                    <a:lumOff val="25000"/>
                  </a:schemeClr>
                </a:solidFill>
              </a:rPr>
              <a:t>There are a range or rules that govern how public meetings are conducted -- </a:t>
            </a:r>
            <a:endParaRPr lang="en-US" dirty="0">
              <a:solidFill>
                <a:schemeClr val="tx1">
                  <a:lumMod val="75000"/>
                  <a:lumOff val="25000"/>
                </a:schemeClr>
              </a:solidFill>
            </a:endParaRPr>
          </a:p>
          <a:p>
            <a:r>
              <a:rPr lang="en-US" dirty="0"/>
              <a:t>As always, if participating in a meeting either as a commissioner or as a member of the public who wishes to provide public comment, </a:t>
            </a:r>
          </a:p>
        </p:txBody>
      </p:sp>
    </p:spTree>
    <p:extLst>
      <p:ext uri="{BB962C8B-B14F-4D97-AF65-F5344CB8AC3E}">
        <p14:creationId xmlns:p14="http://schemas.microsoft.com/office/powerpoint/2010/main" val="176531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5613" lvl="0" indent="-171450">
              <a:spcBef>
                <a:spcPts val="0"/>
              </a:spcBef>
            </a:pPr>
            <a:r>
              <a:rPr lang="en-US" sz="1100" i="1" dirty="0">
                <a:solidFill>
                  <a:schemeClr val="tx1">
                    <a:lumMod val="75000"/>
                    <a:lumOff val="25000"/>
                  </a:schemeClr>
                </a:solidFill>
              </a:rPr>
              <a:t>By default, pursuant to the State Brown Act, participants (commissioners, board members) must participate in-person.</a:t>
            </a:r>
          </a:p>
          <a:p>
            <a:pPr marL="455613" lvl="0" indent="-171450">
              <a:spcBef>
                <a:spcPts val="0"/>
              </a:spcBef>
            </a:pPr>
            <a:r>
              <a:rPr lang="en-US" sz="1100" i="1" dirty="0">
                <a:solidFill>
                  <a:schemeClr val="tx1">
                    <a:lumMod val="75000"/>
                    <a:lumOff val="25000"/>
                  </a:schemeClr>
                </a:solidFill>
              </a:rPr>
              <a:t>However, any member may request to participate remotely pursuant to the ADA – remote participation is considered a reasonable accommodation.</a:t>
            </a:r>
          </a:p>
          <a:p>
            <a:pPr marL="455613" lvl="0" indent="-171450">
              <a:spcBef>
                <a:spcPts val="0"/>
              </a:spcBef>
            </a:pPr>
            <a:r>
              <a:rPr lang="en-US" sz="1100" i="1" dirty="0">
                <a:solidFill>
                  <a:schemeClr val="tx1">
                    <a:lumMod val="75000"/>
                    <a:lumOff val="25000"/>
                  </a:schemeClr>
                </a:solidFill>
              </a:rPr>
              <a:t>DHR will handle requests for accommodation, and has a form to process those requests.</a:t>
            </a: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87367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5613" lvl="0" indent="-171450">
              <a:spcBef>
                <a:spcPts val="0"/>
              </a:spcBef>
            </a:pPr>
            <a:r>
              <a:rPr lang="en-US" sz="1100" i="1" dirty="0">
                <a:solidFill>
                  <a:schemeClr val="tx1">
                    <a:lumMod val="75000"/>
                    <a:lumOff val="25000"/>
                  </a:schemeClr>
                </a:solidFill>
              </a:rPr>
              <a:t>As has always been the case, meetings must allow for public comment in-person.</a:t>
            </a:r>
          </a:p>
          <a:p>
            <a:pPr marL="455613" lvl="0" indent="-171450">
              <a:spcBef>
                <a:spcPts val="0"/>
              </a:spcBef>
            </a:pPr>
            <a:r>
              <a:rPr lang="en-US" sz="1100" i="1" dirty="0">
                <a:solidFill>
                  <a:schemeClr val="tx1">
                    <a:lumMod val="75000"/>
                    <a:lumOff val="25000"/>
                  </a:schemeClr>
                </a:solidFill>
              </a:rPr>
              <a:t>Anyone with a disability that prevents them from attending a public meeting in-person may request to provide public comment remotely.  This is a reasonable accommodation.</a:t>
            </a:r>
          </a:p>
          <a:p>
            <a:pPr marL="455613" marR="0" lvl="0" indent="-171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i="1" dirty="0">
                <a:solidFill>
                  <a:schemeClr val="tx1">
                    <a:lumMod val="75000"/>
                    <a:lumOff val="25000"/>
                  </a:schemeClr>
                </a:solidFill>
              </a:rPr>
              <a:t>Further, although not required by law, the CAO recommends that </a:t>
            </a:r>
            <a:r>
              <a:rPr lang="en-US" sz="1100" b="1" i="1" dirty="0">
                <a:solidFill>
                  <a:schemeClr val="tx1">
                    <a:lumMod val="75000"/>
                    <a:lumOff val="25000"/>
                  </a:schemeClr>
                </a:solidFill>
              </a:rPr>
              <a:t>anyone</a:t>
            </a:r>
            <a:r>
              <a:rPr lang="en-US" sz="1100" b="0" i="1" dirty="0">
                <a:solidFill>
                  <a:schemeClr val="tx1">
                    <a:lumMod val="75000"/>
                    <a:lumOff val="25000"/>
                  </a:schemeClr>
                </a:solidFill>
              </a:rPr>
              <a:t>, regardless of whether or not they can attend in-person, be allowed to participate remotely and to make public comment.  In acknowledgement of the fact that commissioners and board members are volunteering their time, the CAO recommends that the total amount of remote public comment be limited.  The time limit is not defined – but should be equally applied across the agenda.</a:t>
            </a:r>
            <a:endParaRPr lang="en-US" dirty="0">
              <a:solidFill>
                <a:schemeClr val="tx1">
                  <a:lumMod val="75000"/>
                  <a:lumOff val="25000"/>
                </a:schemeClr>
              </a:solidFill>
            </a:endParaRPr>
          </a:p>
          <a:p>
            <a:pPr marL="455613" lvl="0" indent="-171450">
              <a:spcBef>
                <a:spcPts val="0"/>
              </a:spcBef>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3837555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869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5838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85695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1295906"/>
            <a:ext cx="6858000" cy="3847594"/>
          </a:xfrm>
          <a:prstGeom prst="rect">
            <a:avLst/>
          </a:prstGeom>
          <a:solidFill>
            <a:srgbClr val="EDF4F7"/>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1" name="Google Shape;11;p2"/>
          <p:cNvSpPr txBox="1">
            <a:spLocks noGrp="1"/>
          </p:cNvSpPr>
          <p:nvPr>
            <p:ph type="ctrTitle"/>
          </p:nvPr>
        </p:nvSpPr>
        <p:spPr>
          <a:xfrm>
            <a:off x="571500" y="1352275"/>
            <a:ext cx="5782725" cy="17433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1C3E57"/>
              </a:buClr>
              <a:buSzPts val="4800"/>
              <a:buFont typeface="Rubik Light"/>
              <a:buNone/>
              <a:defRPr sz="3600">
                <a:solidFill>
                  <a:srgbClr val="1C3E57"/>
                </a:solidFill>
                <a:latin typeface="Arial" panose="020B0604020202020204" pitchFamily="34" charset="0"/>
                <a:ea typeface="Arial" panose="020B0604020202020204" pitchFamily="34" charset="0"/>
                <a:cs typeface="Arial" panose="020B0604020202020204" pitchFamily="34" charset="0"/>
                <a:sym typeface="Rubik Light"/>
              </a:defRPr>
            </a:lvl1pPr>
            <a:lvl2pPr lvl="1"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5200"/>
              <a:buFont typeface="Rubik Light"/>
              <a:buNone/>
              <a:defRPr sz="3900">
                <a:solidFill>
                  <a:srgbClr val="1C3E57"/>
                </a:solidFill>
                <a:latin typeface="Rubik Light"/>
                <a:ea typeface="Rubik Light"/>
                <a:cs typeface="Rubik Light"/>
                <a:sym typeface="Rubik Light"/>
              </a:defRPr>
            </a:lvl9pPr>
          </a:lstStyle>
          <a:p>
            <a:endParaRPr/>
          </a:p>
        </p:txBody>
      </p:sp>
      <p:sp>
        <p:nvSpPr>
          <p:cNvPr id="12" name="Google Shape;12;p2"/>
          <p:cNvSpPr txBox="1">
            <a:spLocks noGrp="1"/>
          </p:cNvSpPr>
          <p:nvPr>
            <p:ph type="subTitle" idx="1"/>
          </p:nvPr>
        </p:nvSpPr>
        <p:spPr>
          <a:xfrm>
            <a:off x="571500" y="3044350"/>
            <a:ext cx="5782725"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1C3E57"/>
              </a:buClr>
              <a:buSzPts val="2200"/>
              <a:buFont typeface="Rubik Light"/>
              <a:buNone/>
              <a:defRPr sz="1650">
                <a:solidFill>
                  <a:srgbClr val="1C3E57"/>
                </a:solidFill>
                <a:latin typeface="Arial" panose="020B0604020202020204" pitchFamily="34" charset="0"/>
                <a:ea typeface="Arial" panose="020B0604020202020204" pitchFamily="34" charset="0"/>
                <a:cs typeface="Arial" panose="020B0604020202020204" pitchFamily="34" charset="0"/>
                <a:sym typeface="Rubik Light"/>
              </a:defRPr>
            </a:lvl1pPr>
            <a:lvl2pPr lvl="1"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2pPr>
            <a:lvl3pPr lvl="2"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3pPr>
            <a:lvl4pPr lvl="3"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4pPr>
            <a:lvl5pPr lvl="4"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5pPr>
            <a:lvl6pPr lvl="5"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6pPr>
            <a:lvl7pPr lvl="6"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7pPr>
            <a:lvl8pPr lvl="7"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8pPr>
            <a:lvl9pPr lvl="8" rtl="0">
              <a:lnSpc>
                <a:spcPct val="100000"/>
              </a:lnSpc>
              <a:spcBef>
                <a:spcPts val="750"/>
              </a:spcBef>
              <a:spcAft>
                <a:spcPts val="0"/>
              </a:spcAft>
              <a:buClr>
                <a:srgbClr val="1C3E57"/>
              </a:buClr>
              <a:buSzPts val="2200"/>
              <a:buFont typeface="Rubik Light"/>
              <a:buNone/>
              <a:defRPr sz="1650">
                <a:solidFill>
                  <a:srgbClr val="1C3E57"/>
                </a:solidFill>
                <a:latin typeface="Rubik Light"/>
                <a:ea typeface="Rubik Light"/>
                <a:cs typeface="Rubik Light"/>
                <a:sym typeface="Rubik Light"/>
              </a:defRPr>
            </a:lvl9pPr>
          </a:lstStyle>
          <a:p>
            <a:endParaRPr/>
          </a:p>
        </p:txBody>
      </p:sp>
      <p:sp>
        <p:nvSpPr>
          <p:cNvPr id="14" name="Google Shape;14;p2"/>
          <p:cNvSpPr txBox="1">
            <a:spLocks noGrp="1"/>
          </p:cNvSpPr>
          <p:nvPr>
            <p:ph type="subTitle" idx="2"/>
          </p:nvPr>
        </p:nvSpPr>
        <p:spPr>
          <a:xfrm>
            <a:off x="571493" y="4438424"/>
            <a:ext cx="6041700" cy="441300"/>
          </a:xfrm>
          <a:prstGeom prst="rect">
            <a:avLst/>
          </a:prstGeom>
        </p:spPr>
        <p:txBody>
          <a:bodyPr spcFirstLastPara="1" wrap="square" lIns="91425" tIns="91425" rIns="91425" bIns="91425" anchor="t" anchorCtr="0">
            <a:noAutofit/>
          </a:bodyPr>
          <a:lstStyle>
            <a:lvl1pPr lvl="0" rtl="0">
              <a:lnSpc>
                <a:spcPct val="100000"/>
              </a:lnSpc>
              <a:spcBef>
                <a:spcPts val="750"/>
              </a:spcBef>
              <a:spcAft>
                <a:spcPts val="0"/>
              </a:spcAft>
              <a:buClr>
                <a:srgbClr val="607889"/>
              </a:buClr>
              <a:buSzPts val="1400"/>
              <a:buNone/>
              <a:defRPr sz="1050">
                <a:solidFill>
                  <a:srgbClr val="607889"/>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607889"/>
              </a:buClr>
              <a:buSzPts val="2000"/>
              <a:buNone/>
              <a:defRPr sz="1500">
                <a:solidFill>
                  <a:srgbClr val="607889"/>
                </a:solidFill>
              </a:defRPr>
            </a:lvl2pPr>
            <a:lvl3pPr lvl="2" rtl="0">
              <a:lnSpc>
                <a:spcPct val="100000"/>
              </a:lnSpc>
              <a:spcBef>
                <a:spcPts val="750"/>
              </a:spcBef>
              <a:spcAft>
                <a:spcPts val="0"/>
              </a:spcAft>
              <a:buClr>
                <a:srgbClr val="607889"/>
              </a:buClr>
              <a:buSzPts val="2000"/>
              <a:buNone/>
              <a:defRPr sz="1500">
                <a:solidFill>
                  <a:srgbClr val="607889"/>
                </a:solidFill>
              </a:defRPr>
            </a:lvl3pPr>
            <a:lvl4pPr lvl="3" rtl="0">
              <a:lnSpc>
                <a:spcPct val="100000"/>
              </a:lnSpc>
              <a:spcBef>
                <a:spcPts val="750"/>
              </a:spcBef>
              <a:spcAft>
                <a:spcPts val="0"/>
              </a:spcAft>
              <a:buClr>
                <a:srgbClr val="607889"/>
              </a:buClr>
              <a:buSzPts val="2000"/>
              <a:buNone/>
              <a:defRPr sz="1500">
                <a:solidFill>
                  <a:srgbClr val="607889"/>
                </a:solidFill>
              </a:defRPr>
            </a:lvl4pPr>
            <a:lvl5pPr lvl="4" rtl="0">
              <a:lnSpc>
                <a:spcPct val="100000"/>
              </a:lnSpc>
              <a:spcBef>
                <a:spcPts val="750"/>
              </a:spcBef>
              <a:spcAft>
                <a:spcPts val="0"/>
              </a:spcAft>
              <a:buClr>
                <a:srgbClr val="607889"/>
              </a:buClr>
              <a:buSzPts val="2000"/>
              <a:buNone/>
              <a:defRPr sz="1500">
                <a:solidFill>
                  <a:srgbClr val="607889"/>
                </a:solidFill>
              </a:defRPr>
            </a:lvl5pPr>
            <a:lvl6pPr lvl="5" rtl="0">
              <a:lnSpc>
                <a:spcPct val="100000"/>
              </a:lnSpc>
              <a:spcBef>
                <a:spcPts val="750"/>
              </a:spcBef>
              <a:spcAft>
                <a:spcPts val="0"/>
              </a:spcAft>
              <a:buClr>
                <a:srgbClr val="607889"/>
              </a:buClr>
              <a:buSzPts val="2000"/>
              <a:buNone/>
              <a:defRPr sz="1500">
                <a:solidFill>
                  <a:srgbClr val="607889"/>
                </a:solidFill>
              </a:defRPr>
            </a:lvl6pPr>
            <a:lvl7pPr lvl="6" rtl="0">
              <a:lnSpc>
                <a:spcPct val="100000"/>
              </a:lnSpc>
              <a:spcBef>
                <a:spcPts val="750"/>
              </a:spcBef>
              <a:spcAft>
                <a:spcPts val="0"/>
              </a:spcAft>
              <a:buClr>
                <a:srgbClr val="607889"/>
              </a:buClr>
              <a:buSzPts val="2000"/>
              <a:buNone/>
              <a:defRPr sz="1500">
                <a:solidFill>
                  <a:srgbClr val="607889"/>
                </a:solidFill>
              </a:defRPr>
            </a:lvl7pPr>
            <a:lvl8pPr lvl="7" rtl="0">
              <a:lnSpc>
                <a:spcPct val="100000"/>
              </a:lnSpc>
              <a:spcBef>
                <a:spcPts val="750"/>
              </a:spcBef>
              <a:spcAft>
                <a:spcPts val="0"/>
              </a:spcAft>
              <a:buClr>
                <a:srgbClr val="607889"/>
              </a:buClr>
              <a:buSzPts val="2000"/>
              <a:buNone/>
              <a:defRPr sz="1500">
                <a:solidFill>
                  <a:srgbClr val="607889"/>
                </a:solidFill>
              </a:defRPr>
            </a:lvl8pPr>
            <a:lvl9pPr lvl="8" rtl="0">
              <a:lnSpc>
                <a:spcPct val="100000"/>
              </a:lnSpc>
              <a:spcBef>
                <a:spcPts val="750"/>
              </a:spcBef>
              <a:spcAft>
                <a:spcPts val="0"/>
              </a:spcAft>
              <a:buClr>
                <a:srgbClr val="607889"/>
              </a:buClr>
              <a:buSzPts val="2000"/>
              <a:buNone/>
              <a:defRPr sz="1500">
                <a:solidFill>
                  <a:srgbClr val="607889"/>
                </a:solidFill>
              </a:defRPr>
            </a:lvl9pPr>
          </a:lstStyle>
          <a:p>
            <a:endParaRPr/>
          </a:p>
        </p:txBody>
      </p:sp>
      <p:sp>
        <p:nvSpPr>
          <p:cNvPr id="15" name="Google Shape;15;p2"/>
          <p:cNvSpPr txBox="1"/>
          <p:nvPr/>
        </p:nvSpPr>
        <p:spPr>
          <a:xfrm>
            <a:off x="1331984" y="386192"/>
            <a:ext cx="4261756" cy="645938"/>
          </a:xfrm>
          <a:prstGeom prst="rect">
            <a:avLst/>
          </a:prstGeom>
          <a:noFill/>
          <a:ln>
            <a:noFill/>
          </a:ln>
        </p:spPr>
        <p:txBody>
          <a:bodyPr spcFirstLastPara="1" wrap="square" lIns="68569" tIns="68569" rIns="68569" bIns="68569" anchor="t" anchorCtr="0">
            <a:noAutofit/>
          </a:bodyPr>
          <a:lstStyle/>
          <a:p>
            <a:pPr marL="0" lvl="0" indent="0" algn="l" rtl="0">
              <a:spcBef>
                <a:spcPts val="0"/>
              </a:spcBef>
              <a:spcAft>
                <a:spcPts val="0"/>
              </a:spcAft>
              <a:buNone/>
            </a:pPr>
            <a:r>
              <a:rPr lang="en" sz="1400" b="1" i="0">
                <a:latin typeface="Arial" panose="020B0604020202020204" pitchFamily="34" charset="0"/>
                <a:ea typeface="Rubik Light"/>
                <a:cs typeface="Arial" panose="020B0604020202020204" pitchFamily="34" charset="0"/>
                <a:sym typeface="Rubik Light"/>
              </a:rPr>
              <a:t>San Francisco Office of the City Administrator</a:t>
            </a:r>
          </a:p>
          <a:p>
            <a:pPr marL="0" lvl="0" indent="0" algn="l" rtl="0">
              <a:spcBef>
                <a:spcPts val="0"/>
              </a:spcBef>
              <a:spcAft>
                <a:spcPts val="0"/>
              </a:spcAft>
              <a:buNone/>
            </a:pPr>
            <a:r>
              <a:rPr lang="en" sz="1400" b="1" i="0">
                <a:latin typeface="Arial" panose="020B0604020202020204" pitchFamily="34" charset="0"/>
                <a:ea typeface="Rubik Light"/>
                <a:cs typeface="Arial" panose="020B0604020202020204" pitchFamily="34" charset="0"/>
                <a:sym typeface="Rubik Light"/>
              </a:rPr>
              <a:t>City Admi</a:t>
            </a:r>
            <a:r>
              <a:rPr lang="en-US" sz="1400" b="1" i="0">
                <a:latin typeface="Arial" panose="020B0604020202020204" pitchFamily="34" charset="0"/>
                <a:ea typeface="Rubik Light"/>
                <a:cs typeface="Arial" panose="020B0604020202020204" pitchFamily="34" charset="0"/>
                <a:sym typeface="Rubik Light"/>
              </a:rPr>
              <a:t>nistrator Carmen Chu</a:t>
            </a:r>
            <a:endParaRPr lang="en" sz="1400" b="1" i="0">
              <a:latin typeface="Arial" panose="020B0604020202020204" pitchFamily="34" charset="0"/>
              <a:ea typeface="Rubik Light"/>
              <a:cs typeface="Arial" panose="020B0604020202020204" pitchFamily="34" charset="0"/>
              <a:sym typeface="Rubik Light"/>
            </a:endParaRPr>
          </a:p>
        </p:txBody>
      </p:sp>
      <p:pic>
        <p:nvPicPr>
          <p:cNvPr id="9" name="Picture 8">
            <a:extLst>
              <a:ext uri="{FF2B5EF4-FFF2-40B4-BE49-F238E27FC236}">
                <a16:creationId xmlns:a16="http://schemas.microsoft.com/office/drawing/2014/main" id="{8E936BD0-05AE-4A4F-9A8F-C1587CEAAE1D}"/>
              </a:ext>
            </a:extLst>
          </p:cNvPr>
          <p:cNvPicPr/>
          <p:nvPr userDrawn="1"/>
        </p:nvPicPr>
        <p:blipFill>
          <a:blip r:embed="rId2"/>
          <a:srcRect/>
          <a:stretch/>
        </p:blipFill>
        <p:spPr bwMode="auto">
          <a:xfrm>
            <a:off x="359228" y="334982"/>
            <a:ext cx="731905" cy="723862"/>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509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9E72-136C-1649-A777-EDC4CE1F2372}"/>
              </a:ext>
            </a:extLst>
          </p:cNvPr>
          <p:cNvSpPr>
            <a:spLocks noGrp="1"/>
          </p:cNvSpPr>
          <p:nvPr>
            <p:ph type="title"/>
          </p:nvPr>
        </p:nvSpPr>
        <p:spPr>
          <a:xfrm>
            <a:off x="472381" y="342900"/>
            <a:ext cx="2211883" cy="1200150"/>
          </a:xfrm>
          <a:prstGeom prst="rect">
            <a:avLst/>
          </a:prstGeom>
        </p:spPr>
        <p:txBody>
          <a:bodyPr anchor="b"/>
          <a:lstStyle>
            <a:lvl1pPr>
              <a:defRPr sz="1800" b="1" i="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6655D9AF-0F7F-F54F-8220-0D79DE3424C7}"/>
              </a:ext>
            </a:extLst>
          </p:cNvPr>
          <p:cNvSpPr>
            <a:spLocks noGrp="1"/>
          </p:cNvSpPr>
          <p:nvPr>
            <p:ph idx="1"/>
          </p:nvPr>
        </p:nvSpPr>
        <p:spPr>
          <a:xfrm>
            <a:off x="2915543" y="740569"/>
            <a:ext cx="3471863" cy="3655219"/>
          </a:xfrm>
          <a:prstGeom prst="rect">
            <a:avLst/>
          </a:prstGeom>
        </p:spPr>
        <p:txBody>
          <a:bodyPr/>
          <a:lstStyle>
            <a:lvl1pPr>
              <a:defRPr sz="1800" b="0" i="0">
                <a:latin typeface="Arial" panose="020B0604020202020204" pitchFamily="34" charset="0"/>
                <a:cs typeface="Arial" panose="020B0604020202020204" pitchFamily="34" charset="0"/>
              </a:defRPr>
            </a:lvl1pPr>
            <a:lvl2pPr>
              <a:defRPr sz="1575" b="0" i="0">
                <a:latin typeface="Arial" panose="020B0604020202020204" pitchFamily="34" charset="0"/>
                <a:cs typeface="Arial" panose="020B0604020202020204" pitchFamily="34" charset="0"/>
              </a:defRPr>
            </a:lvl2pPr>
            <a:lvl3pPr>
              <a:defRPr sz="1350" b="0" i="0">
                <a:latin typeface="Arial" panose="020B0604020202020204" pitchFamily="34" charset="0"/>
                <a:cs typeface="Arial" panose="020B0604020202020204" pitchFamily="34" charset="0"/>
              </a:defRPr>
            </a:lvl3pPr>
            <a:lvl4pPr>
              <a:defRPr sz="1125" b="0" i="0">
                <a:latin typeface="Arial" panose="020B0604020202020204" pitchFamily="34" charset="0"/>
                <a:cs typeface="Arial" panose="020B0604020202020204" pitchFamily="34" charset="0"/>
              </a:defRPr>
            </a:lvl4pPr>
            <a:lvl5pPr>
              <a:defRPr sz="1125" b="0" i="0">
                <a:latin typeface="Arial" panose="020B0604020202020204" pitchFamily="34" charset="0"/>
                <a:cs typeface="Arial" panose="020B0604020202020204" pitchFamily="34" charset="0"/>
              </a:defRPr>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5FF977-20E1-9B4B-9E04-93D1ED9AA449}"/>
              </a:ext>
            </a:extLst>
          </p:cNvPr>
          <p:cNvSpPr>
            <a:spLocks noGrp="1"/>
          </p:cNvSpPr>
          <p:nvPr>
            <p:ph type="body" sz="half" idx="2"/>
          </p:nvPr>
        </p:nvSpPr>
        <p:spPr>
          <a:xfrm>
            <a:off x="472381" y="1543050"/>
            <a:ext cx="2211883" cy="2858691"/>
          </a:xfrm>
          <a:prstGeom prst="rect">
            <a:avLst/>
          </a:prstGeom>
        </p:spPr>
        <p:txBody>
          <a:bodyPr/>
          <a:lstStyle>
            <a:lvl1pPr marL="0" indent="0">
              <a:buNone/>
              <a:defRPr sz="900" b="0" i="0">
                <a:latin typeface="Arial" panose="020B0604020202020204" pitchFamily="34" charset="0"/>
                <a:cs typeface="Arial" panose="020B0604020202020204" pitchFamily="34" charset="0"/>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Tree>
    <p:extLst>
      <p:ext uri="{BB962C8B-B14F-4D97-AF65-F5344CB8AC3E}">
        <p14:creationId xmlns:p14="http://schemas.microsoft.com/office/powerpoint/2010/main" val="266268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6CA89-EDB8-A24A-9568-3A65CBE49EC1}"/>
              </a:ext>
            </a:extLst>
          </p:cNvPr>
          <p:cNvSpPr>
            <a:spLocks noGrp="1"/>
          </p:cNvSpPr>
          <p:nvPr>
            <p:ph type="title"/>
          </p:nvPr>
        </p:nvSpPr>
        <p:spPr>
          <a:xfrm>
            <a:off x="472381" y="342900"/>
            <a:ext cx="2211883" cy="1200150"/>
          </a:xfrm>
          <a:prstGeom prst="rect">
            <a:avLst/>
          </a:prstGeom>
        </p:spPr>
        <p:txBody>
          <a:bodyPr anchor="b"/>
          <a:lstStyle>
            <a:lvl1pPr>
              <a:defRPr sz="1800" b="1" i="0">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AF19EFE7-746B-9747-9046-9DCB7C1A3D87}"/>
              </a:ext>
            </a:extLst>
          </p:cNvPr>
          <p:cNvSpPr>
            <a:spLocks noGrp="1"/>
          </p:cNvSpPr>
          <p:nvPr>
            <p:ph type="pic" idx="1"/>
          </p:nvPr>
        </p:nvSpPr>
        <p:spPr>
          <a:xfrm>
            <a:off x="2915543" y="740569"/>
            <a:ext cx="3471863" cy="3655219"/>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a:extLst>
              <a:ext uri="{FF2B5EF4-FFF2-40B4-BE49-F238E27FC236}">
                <a16:creationId xmlns:a16="http://schemas.microsoft.com/office/drawing/2014/main" id="{B15993FC-52F9-4C4C-B596-F867D83B6882}"/>
              </a:ext>
            </a:extLst>
          </p:cNvPr>
          <p:cNvSpPr>
            <a:spLocks noGrp="1"/>
          </p:cNvSpPr>
          <p:nvPr>
            <p:ph type="body" sz="half" idx="2"/>
          </p:nvPr>
        </p:nvSpPr>
        <p:spPr>
          <a:xfrm>
            <a:off x="472381" y="1543050"/>
            <a:ext cx="2211883" cy="2858691"/>
          </a:xfrm>
          <a:prstGeom prst="rect">
            <a:avLst/>
          </a:prstGeom>
        </p:spPr>
        <p:txBody>
          <a:bodyPr/>
          <a:lstStyle>
            <a:lvl1pPr marL="0" indent="0">
              <a:buNone/>
              <a:defRPr sz="900" b="0" i="0">
                <a:latin typeface="Arial" panose="020B0604020202020204" pitchFamily="34" charset="0"/>
                <a:cs typeface="Arial" panose="020B0604020202020204" pitchFamily="34" charset="0"/>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Tree>
    <p:extLst>
      <p:ext uri="{BB962C8B-B14F-4D97-AF65-F5344CB8AC3E}">
        <p14:creationId xmlns:p14="http://schemas.microsoft.com/office/powerpoint/2010/main" val="3207725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reserve="1">
  <p:cSld name="1_Section header">
    <p:bg>
      <p:bgPr>
        <a:solidFill>
          <a:srgbClr val="0C1464"/>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571500" y="1669325"/>
            <a:ext cx="5737950" cy="841800"/>
          </a:xfrm>
          <a:prstGeom prst="rect">
            <a:avLst/>
          </a:prstGeom>
        </p:spPr>
        <p:txBody>
          <a:bodyPr spcFirstLastPara="1" wrap="square" lIns="91425" tIns="91425" rIns="91425" bIns="91425" anchor="t" anchorCtr="0">
            <a:noAutofit/>
          </a:bodyPr>
          <a:lstStyle>
            <a:lvl1pPr lvl="0">
              <a:spcBef>
                <a:spcPts val="0"/>
              </a:spcBef>
              <a:spcAft>
                <a:spcPts val="0"/>
              </a:spcAft>
              <a:buClr>
                <a:srgbClr val="FFFFFF"/>
              </a:buClr>
              <a:buSzPts val="4000"/>
              <a:buFont typeface="Rubik Light"/>
              <a:buNone/>
              <a:defRPr sz="3000" b="1" i="0">
                <a:solidFill>
                  <a:srgbClr val="FFFFFF"/>
                </a:solidFill>
                <a:latin typeface="Arial" panose="020B0604020202020204" pitchFamily="34" charset="0"/>
                <a:ea typeface="Arial" panose="020B0604020202020204" pitchFamily="34" charset="0"/>
                <a:cs typeface="Arial" panose="020B0604020202020204" pitchFamily="34" charset="0"/>
                <a:sym typeface="Rubik Light"/>
              </a:defRPr>
            </a:lvl1pPr>
            <a:lvl2pPr lvl="1">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2pPr>
            <a:lvl3pPr lvl="2">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3pPr>
            <a:lvl4pPr lvl="3">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4pPr>
            <a:lvl5pPr lvl="4">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5pPr>
            <a:lvl6pPr lvl="5">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6pPr>
            <a:lvl7pPr lvl="6">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7pPr>
            <a:lvl8pPr lvl="7">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8pPr>
            <a:lvl9pPr lvl="8">
              <a:spcBef>
                <a:spcPts val="0"/>
              </a:spcBef>
              <a:spcAft>
                <a:spcPts val="0"/>
              </a:spcAft>
              <a:buClr>
                <a:srgbClr val="FFFFFF"/>
              </a:buClr>
              <a:buSzPts val="4000"/>
              <a:buFont typeface="Rubik Light"/>
              <a:buNone/>
              <a:defRPr sz="3000">
                <a:solidFill>
                  <a:srgbClr val="FFFFFF"/>
                </a:solidFill>
                <a:latin typeface="Rubik Light"/>
                <a:ea typeface="Rubik Light"/>
                <a:cs typeface="Rubik Light"/>
                <a:sym typeface="Rubik Light"/>
              </a:defRPr>
            </a:lvl9pPr>
          </a:lstStyle>
          <a:p>
            <a:endParaRPr/>
          </a:p>
        </p:txBody>
      </p:sp>
      <p:sp>
        <p:nvSpPr>
          <p:cNvPr id="19" name="Google Shape;19;p3"/>
          <p:cNvSpPr txBox="1">
            <a:spLocks noGrp="1"/>
          </p:cNvSpPr>
          <p:nvPr>
            <p:ph type="subTitle" idx="1"/>
          </p:nvPr>
        </p:nvSpPr>
        <p:spPr>
          <a:xfrm>
            <a:off x="571500" y="1213725"/>
            <a:ext cx="57379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2000"/>
              <a:buFont typeface="Rubik Light"/>
              <a:buNone/>
              <a:defRPr sz="1500" b="1" i="0">
                <a:solidFill>
                  <a:srgbClr val="FFFFFF"/>
                </a:solidFill>
                <a:latin typeface="Arial" panose="020B0604020202020204" pitchFamily="34" charset="0"/>
                <a:ea typeface="Arial" panose="020B0604020202020204" pitchFamily="34" charset="0"/>
                <a:cs typeface="Arial" panose="020B0604020202020204" pitchFamily="34" charset="0"/>
                <a:sym typeface="Rubik Light"/>
              </a:defRPr>
            </a:lvl1pPr>
            <a:lvl2pPr lvl="1"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2pPr>
            <a:lvl3pPr lvl="2"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3pPr>
            <a:lvl4pPr lvl="3"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4pPr>
            <a:lvl5pPr lvl="4"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5pPr>
            <a:lvl6pPr lvl="5"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6pPr>
            <a:lvl7pPr lvl="6"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7pPr>
            <a:lvl8pPr lvl="7"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8pPr>
            <a:lvl9pPr lvl="8" rtl="0">
              <a:lnSpc>
                <a:spcPct val="100000"/>
              </a:lnSpc>
              <a:spcBef>
                <a:spcPts val="750"/>
              </a:spcBef>
              <a:spcAft>
                <a:spcPts val="0"/>
              </a:spcAft>
              <a:buClr>
                <a:srgbClr val="FFFFFF"/>
              </a:buClr>
              <a:buSzPts val="2800"/>
              <a:buFont typeface="Rubik Light"/>
              <a:buNone/>
              <a:defRPr sz="2100">
                <a:solidFill>
                  <a:srgbClr val="FFFFFF"/>
                </a:solidFill>
                <a:latin typeface="Rubik Light"/>
                <a:ea typeface="Rubik Light"/>
                <a:cs typeface="Rubik Light"/>
                <a:sym typeface="Rubik Light"/>
              </a:defRPr>
            </a:lvl9pPr>
          </a:lstStyle>
          <a:p>
            <a:endParaRPr/>
          </a:p>
        </p:txBody>
      </p:sp>
    </p:spTree>
    <p:extLst>
      <p:ext uri="{BB962C8B-B14F-4D97-AF65-F5344CB8AC3E}">
        <p14:creationId xmlns:p14="http://schemas.microsoft.com/office/powerpoint/2010/main" val="31457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reserve="1">
  <p:cSld name="Title and two columns">
    <p:spTree>
      <p:nvGrpSpPr>
        <p:cNvPr id="1" name="Shape 36"/>
        <p:cNvGrpSpPr/>
        <p:nvPr/>
      </p:nvGrpSpPr>
      <p:grpSpPr>
        <a:xfrm>
          <a:off x="0" y="0"/>
          <a:ext cx="0" cy="0"/>
          <a:chOff x="0" y="0"/>
          <a:chExt cx="0" cy="0"/>
        </a:xfrm>
      </p:grpSpPr>
      <p:sp>
        <p:nvSpPr>
          <p:cNvPr id="37" name="Google Shape;37;p8"/>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
        <p:nvSpPr>
          <p:cNvPr id="38" name="Google Shape;38;p8"/>
          <p:cNvSpPr txBox="1">
            <a:spLocks noGrp="1"/>
          </p:cNvSpPr>
          <p:nvPr>
            <p:ph type="title"/>
          </p:nvPr>
        </p:nvSpPr>
        <p:spPr>
          <a:xfrm>
            <a:off x="285750" y="457200"/>
            <a:ext cx="6390450" cy="619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1C3E57"/>
              </a:buClr>
              <a:buSzPts val="2800"/>
              <a:buFont typeface="Rubik Light"/>
              <a:buNone/>
              <a:defRPr b="1" i="0">
                <a:solidFill>
                  <a:srgbClr val="1C3E57"/>
                </a:solidFill>
                <a:latin typeface="Arial" panose="020B0604020202020204" pitchFamily="34" charset="0"/>
                <a:ea typeface="Arial" panose="020B0604020202020204" pitchFamily="34" charset="0"/>
                <a:cs typeface="Arial" panose="020B0604020202020204" pitchFamily="34" charset="0"/>
                <a:sym typeface="Rubik Light"/>
              </a:defRPr>
            </a:lvl1pPr>
            <a:lvl2pPr lvl="1"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2800"/>
              <a:buFont typeface="Rubik Light"/>
              <a:buNone/>
              <a:defRPr>
                <a:solidFill>
                  <a:srgbClr val="1C3E57"/>
                </a:solidFill>
                <a:latin typeface="Rubik Light"/>
                <a:ea typeface="Rubik Light"/>
                <a:cs typeface="Rubik Light"/>
                <a:sym typeface="Rubik Light"/>
              </a:defRPr>
            </a:lvl9pPr>
          </a:lstStyle>
          <a:p>
            <a:endParaRPr/>
          </a:p>
        </p:txBody>
      </p:sp>
      <p:sp>
        <p:nvSpPr>
          <p:cNvPr id="39" name="Google Shape;39;p8"/>
          <p:cNvSpPr txBox="1">
            <a:spLocks noGrp="1"/>
          </p:cNvSpPr>
          <p:nvPr>
            <p:ph type="body" idx="1"/>
          </p:nvPr>
        </p:nvSpPr>
        <p:spPr>
          <a:xfrm>
            <a:off x="285750" y="1334600"/>
            <a:ext cx="2702925" cy="3328800"/>
          </a:xfrm>
          <a:prstGeom prst="rect">
            <a:avLst/>
          </a:prstGeom>
        </p:spPr>
        <p:txBody>
          <a:bodyPr spcFirstLastPara="1" wrap="square" lIns="91425" tIns="91425" rIns="91425" bIns="91425" anchor="t" anchorCtr="0">
            <a:noAutofit/>
          </a:bodyPr>
          <a:lstStyle>
            <a:lvl1pPr marL="342900" lvl="0" indent="-257175" rtl="0">
              <a:spcBef>
                <a:spcPts val="750"/>
              </a:spcBef>
              <a:spcAft>
                <a:spcPts val="0"/>
              </a:spcAft>
              <a:buSzPts val="1800"/>
              <a:buChar char="●"/>
              <a:defRPr b="0" i="0">
                <a:latin typeface="Arial" panose="020B0604020202020204" pitchFamily="34" charset="0"/>
                <a:cs typeface="Arial" panose="020B0604020202020204" pitchFamily="34" charset="0"/>
              </a:defRPr>
            </a:lvl1pPr>
            <a:lvl2pPr marL="685800" lvl="1" indent="-238125" rtl="0">
              <a:spcBef>
                <a:spcPts val="1200"/>
              </a:spcBef>
              <a:spcAft>
                <a:spcPts val="0"/>
              </a:spcAft>
              <a:buSzPts val="1400"/>
              <a:buChar char="○"/>
              <a:defRPr/>
            </a:lvl2pPr>
            <a:lvl3pPr marL="1028700" lvl="2" indent="-238125" rtl="0">
              <a:spcBef>
                <a:spcPts val="1200"/>
              </a:spcBef>
              <a:spcAft>
                <a:spcPts val="0"/>
              </a:spcAft>
              <a:buSzPts val="1400"/>
              <a:buChar char="■"/>
              <a:defRPr/>
            </a:lvl3pPr>
            <a:lvl4pPr marL="1371600" lvl="3" indent="-238125" rtl="0">
              <a:spcBef>
                <a:spcPts val="1200"/>
              </a:spcBef>
              <a:spcAft>
                <a:spcPts val="0"/>
              </a:spcAft>
              <a:buSzPts val="1400"/>
              <a:buChar char="●"/>
              <a:defRPr/>
            </a:lvl4pPr>
            <a:lvl5pPr marL="1714500" lvl="4" indent="-238125" rtl="0">
              <a:spcBef>
                <a:spcPts val="1200"/>
              </a:spcBef>
              <a:spcAft>
                <a:spcPts val="0"/>
              </a:spcAft>
              <a:buSzPts val="1400"/>
              <a:buChar char="○"/>
              <a:defRPr/>
            </a:lvl5pPr>
            <a:lvl6pPr marL="2057400" lvl="5" indent="-238125" rtl="0">
              <a:spcBef>
                <a:spcPts val="1200"/>
              </a:spcBef>
              <a:spcAft>
                <a:spcPts val="0"/>
              </a:spcAft>
              <a:buSzPts val="1400"/>
              <a:buChar char="■"/>
              <a:defRPr/>
            </a:lvl6pPr>
            <a:lvl7pPr marL="2400300" lvl="6" indent="-238125" rtl="0">
              <a:spcBef>
                <a:spcPts val="1200"/>
              </a:spcBef>
              <a:spcAft>
                <a:spcPts val="0"/>
              </a:spcAft>
              <a:buSzPts val="1400"/>
              <a:buChar char="●"/>
              <a:defRPr/>
            </a:lvl7pPr>
            <a:lvl8pPr marL="2743200" lvl="7" indent="-238125" rtl="0">
              <a:spcBef>
                <a:spcPts val="1200"/>
              </a:spcBef>
              <a:spcAft>
                <a:spcPts val="0"/>
              </a:spcAft>
              <a:buSzPts val="1400"/>
              <a:buChar char="○"/>
              <a:defRPr/>
            </a:lvl8pPr>
            <a:lvl9pPr marL="3086100" lvl="8" indent="-238125" rtl="0">
              <a:spcBef>
                <a:spcPts val="1200"/>
              </a:spcBef>
              <a:spcAft>
                <a:spcPts val="1200"/>
              </a:spcAft>
              <a:buSzPts val="1400"/>
              <a:buChar char="■"/>
              <a:defRPr/>
            </a:lvl9pPr>
          </a:lstStyle>
          <a:p>
            <a:endParaRPr/>
          </a:p>
        </p:txBody>
      </p:sp>
      <p:sp>
        <p:nvSpPr>
          <p:cNvPr id="40" name="Google Shape;40;p8"/>
          <p:cNvSpPr txBox="1">
            <a:spLocks noGrp="1"/>
          </p:cNvSpPr>
          <p:nvPr>
            <p:ph type="body" idx="2"/>
          </p:nvPr>
        </p:nvSpPr>
        <p:spPr>
          <a:xfrm>
            <a:off x="3620794" y="1334600"/>
            <a:ext cx="2702925" cy="3328800"/>
          </a:xfrm>
          <a:prstGeom prst="rect">
            <a:avLst/>
          </a:prstGeom>
        </p:spPr>
        <p:txBody>
          <a:bodyPr spcFirstLastPara="1" wrap="square" lIns="91425" tIns="91425" rIns="91425" bIns="91425" anchor="t" anchorCtr="0">
            <a:noAutofit/>
          </a:bodyPr>
          <a:lstStyle>
            <a:lvl1pPr marL="342900" lvl="0" indent="-257175" rtl="0">
              <a:spcBef>
                <a:spcPts val="750"/>
              </a:spcBef>
              <a:spcAft>
                <a:spcPts val="0"/>
              </a:spcAft>
              <a:buSzPts val="1800"/>
              <a:buChar char="●"/>
              <a:defRPr b="0" i="0">
                <a:latin typeface="Arial" panose="020B0604020202020204" pitchFamily="34" charset="0"/>
                <a:cs typeface="Arial" panose="020B0604020202020204" pitchFamily="34" charset="0"/>
              </a:defRPr>
            </a:lvl1pPr>
            <a:lvl2pPr marL="685800" lvl="1" indent="-238125" rtl="0">
              <a:spcBef>
                <a:spcPts val="1200"/>
              </a:spcBef>
              <a:spcAft>
                <a:spcPts val="0"/>
              </a:spcAft>
              <a:buSzPts val="1400"/>
              <a:buChar char="○"/>
              <a:defRPr/>
            </a:lvl2pPr>
            <a:lvl3pPr marL="1028700" lvl="2" indent="-238125" rtl="0">
              <a:spcBef>
                <a:spcPts val="1200"/>
              </a:spcBef>
              <a:spcAft>
                <a:spcPts val="0"/>
              </a:spcAft>
              <a:buSzPts val="1400"/>
              <a:buChar char="■"/>
              <a:defRPr/>
            </a:lvl3pPr>
            <a:lvl4pPr marL="1371600" lvl="3" indent="-238125" rtl="0">
              <a:spcBef>
                <a:spcPts val="1200"/>
              </a:spcBef>
              <a:spcAft>
                <a:spcPts val="0"/>
              </a:spcAft>
              <a:buSzPts val="1400"/>
              <a:buChar char="●"/>
              <a:defRPr/>
            </a:lvl4pPr>
            <a:lvl5pPr marL="1714500" lvl="4" indent="-238125" rtl="0">
              <a:spcBef>
                <a:spcPts val="1200"/>
              </a:spcBef>
              <a:spcAft>
                <a:spcPts val="0"/>
              </a:spcAft>
              <a:buSzPts val="1400"/>
              <a:buChar char="○"/>
              <a:defRPr/>
            </a:lvl5pPr>
            <a:lvl6pPr marL="2057400" lvl="5" indent="-238125" rtl="0">
              <a:spcBef>
                <a:spcPts val="1200"/>
              </a:spcBef>
              <a:spcAft>
                <a:spcPts val="0"/>
              </a:spcAft>
              <a:buSzPts val="1400"/>
              <a:buChar char="■"/>
              <a:defRPr/>
            </a:lvl6pPr>
            <a:lvl7pPr marL="2400300" lvl="6" indent="-238125" rtl="0">
              <a:spcBef>
                <a:spcPts val="1200"/>
              </a:spcBef>
              <a:spcAft>
                <a:spcPts val="0"/>
              </a:spcAft>
              <a:buSzPts val="1400"/>
              <a:buChar char="●"/>
              <a:defRPr/>
            </a:lvl7pPr>
            <a:lvl8pPr marL="2743200" lvl="7" indent="-238125" rtl="0">
              <a:spcBef>
                <a:spcPts val="1200"/>
              </a:spcBef>
              <a:spcAft>
                <a:spcPts val="0"/>
              </a:spcAft>
              <a:buSzPts val="1400"/>
              <a:buChar char="○"/>
              <a:defRPr/>
            </a:lvl8pPr>
            <a:lvl9pPr marL="3086100" lvl="8" indent="-238125" rtl="0">
              <a:spcBef>
                <a:spcPts val="1200"/>
              </a:spcBef>
              <a:spcAft>
                <a:spcPts val="1200"/>
              </a:spcAft>
              <a:buSzPts val="1400"/>
              <a:buChar char="■"/>
              <a:defRPr/>
            </a:lvl9pPr>
          </a:lstStyle>
          <a:p>
            <a:endParaRPr/>
          </a:p>
        </p:txBody>
      </p:sp>
    </p:spTree>
    <p:extLst>
      <p:ext uri="{BB962C8B-B14F-4D97-AF65-F5344CB8AC3E}">
        <p14:creationId xmlns:p14="http://schemas.microsoft.com/office/powerpoint/2010/main" val="189853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8602" y="377190"/>
            <a:ext cx="6380798" cy="628650"/>
          </a:xfrm>
        </p:spPr>
        <p:txBody>
          <a:bodyPr/>
          <a:lstStyle>
            <a:lvl1pPr>
              <a:defRPr b="0"/>
            </a:lvl1pPr>
          </a:lstStyle>
          <a:p>
            <a:r>
              <a:rPr lang="en-US"/>
              <a:t>Click to edit Master title style</a:t>
            </a:r>
          </a:p>
        </p:txBody>
      </p:sp>
      <p:sp>
        <p:nvSpPr>
          <p:cNvPr id="3" name="Content Placeholder 2"/>
          <p:cNvSpPr>
            <a:spLocks noGrp="1"/>
          </p:cNvSpPr>
          <p:nvPr>
            <p:ph idx="1"/>
          </p:nvPr>
        </p:nvSpPr>
        <p:spPr/>
        <p:txBody>
          <a:bodyPr/>
          <a:lstStyle>
            <a:lvl1pPr>
              <a:buFont typeface="Arial" pitchFamily="34" charset="0"/>
              <a:buChar char="•"/>
              <a:defRPr/>
            </a:lvl1pPr>
            <a:lvl4pPr>
              <a:defRPr>
                <a:solidFill>
                  <a:schemeClr val="accent4">
                    <a:lumMod val="50000"/>
                  </a:schemeClr>
                </a:solidFill>
              </a:defRPr>
            </a:lvl4pPr>
            <a:lvl5pPr>
              <a:defRPr>
                <a:solidFill>
                  <a:schemeClr val="accent4">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13BECFA2-E972-45C8-8D26-3F95009C24B5}" type="slidenum">
              <a:rPr lang="en-US" smtClean="0"/>
              <a:pPr/>
              <a:t>‹#›</a:t>
            </a:fld>
            <a:endParaRPr lang="en-US"/>
          </a:p>
        </p:txBody>
      </p:sp>
    </p:spTree>
    <p:extLst>
      <p:ext uri="{BB962C8B-B14F-4D97-AF65-F5344CB8AC3E}">
        <p14:creationId xmlns:p14="http://schemas.microsoft.com/office/powerpoint/2010/main" val="12397652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 you ">
  <p:cSld name="Thank you ">
    <p:bg>
      <p:bgPr>
        <a:solidFill>
          <a:srgbClr val="0C1464"/>
        </a:solid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subTitle" idx="1"/>
          </p:nvPr>
        </p:nvSpPr>
        <p:spPr>
          <a:xfrm>
            <a:off x="571503" y="1836725"/>
            <a:ext cx="28363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1800"/>
              <a:buNone/>
              <a:defRPr b="0" i="0">
                <a:solidFill>
                  <a:srgbClr val="FFFFFF"/>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FFFFFF"/>
              </a:buClr>
              <a:buSzPts val="1800"/>
              <a:buNone/>
              <a:defRPr sz="1350">
                <a:solidFill>
                  <a:srgbClr val="FFFFFF"/>
                </a:solidFill>
              </a:defRPr>
            </a:lvl2pPr>
            <a:lvl3pPr lvl="2" rtl="0">
              <a:lnSpc>
                <a:spcPct val="100000"/>
              </a:lnSpc>
              <a:spcBef>
                <a:spcPts val="750"/>
              </a:spcBef>
              <a:spcAft>
                <a:spcPts val="0"/>
              </a:spcAft>
              <a:buClr>
                <a:srgbClr val="FFFFFF"/>
              </a:buClr>
              <a:buSzPts val="1800"/>
              <a:buNone/>
              <a:defRPr sz="1350">
                <a:solidFill>
                  <a:srgbClr val="FFFFFF"/>
                </a:solidFill>
              </a:defRPr>
            </a:lvl3pPr>
            <a:lvl4pPr lvl="3" rtl="0">
              <a:lnSpc>
                <a:spcPct val="100000"/>
              </a:lnSpc>
              <a:spcBef>
                <a:spcPts val="750"/>
              </a:spcBef>
              <a:spcAft>
                <a:spcPts val="0"/>
              </a:spcAft>
              <a:buClr>
                <a:srgbClr val="FFFFFF"/>
              </a:buClr>
              <a:buSzPts val="1800"/>
              <a:buNone/>
              <a:defRPr sz="1350">
                <a:solidFill>
                  <a:srgbClr val="FFFFFF"/>
                </a:solidFill>
              </a:defRPr>
            </a:lvl4pPr>
            <a:lvl5pPr lvl="4" rtl="0">
              <a:lnSpc>
                <a:spcPct val="100000"/>
              </a:lnSpc>
              <a:spcBef>
                <a:spcPts val="750"/>
              </a:spcBef>
              <a:spcAft>
                <a:spcPts val="0"/>
              </a:spcAft>
              <a:buClr>
                <a:srgbClr val="FFFFFF"/>
              </a:buClr>
              <a:buSzPts val="1800"/>
              <a:buNone/>
              <a:defRPr sz="1350">
                <a:solidFill>
                  <a:srgbClr val="FFFFFF"/>
                </a:solidFill>
              </a:defRPr>
            </a:lvl5pPr>
            <a:lvl6pPr lvl="5" rtl="0">
              <a:lnSpc>
                <a:spcPct val="100000"/>
              </a:lnSpc>
              <a:spcBef>
                <a:spcPts val="750"/>
              </a:spcBef>
              <a:spcAft>
                <a:spcPts val="0"/>
              </a:spcAft>
              <a:buClr>
                <a:srgbClr val="FFFFFF"/>
              </a:buClr>
              <a:buSzPts val="1800"/>
              <a:buNone/>
              <a:defRPr sz="1350">
                <a:solidFill>
                  <a:srgbClr val="FFFFFF"/>
                </a:solidFill>
              </a:defRPr>
            </a:lvl6pPr>
            <a:lvl7pPr lvl="6" rtl="0">
              <a:lnSpc>
                <a:spcPct val="100000"/>
              </a:lnSpc>
              <a:spcBef>
                <a:spcPts val="750"/>
              </a:spcBef>
              <a:spcAft>
                <a:spcPts val="0"/>
              </a:spcAft>
              <a:buClr>
                <a:srgbClr val="FFFFFF"/>
              </a:buClr>
              <a:buSzPts val="1800"/>
              <a:buNone/>
              <a:defRPr sz="1350">
                <a:solidFill>
                  <a:srgbClr val="FFFFFF"/>
                </a:solidFill>
              </a:defRPr>
            </a:lvl7pPr>
            <a:lvl8pPr lvl="7" rtl="0">
              <a:lnSpc>
                <a:spcPct val="100000"/>
              </a:lnSpc>
              <a:spcBef>
                <a:spcPts val="750"/>
              </a:spcBef>
              <a:spcAft>
                <a:spcPts val="0"/>
              </a:spcAft>
              <a:buClr>
                <a:srgbClr val="FFFFFF"/>
              </a:buClr>
              <a:buSzPts val="1800"/>
              <a:buNone/>
              <a:defRPr sz="1350">
                <a:solidFill>
                  <a:srgbClr val="FFFFFF"/>
                </a:solidFill>
              </a:defRPr>
            </a:lvl8pPr>
            <a:lvl9pPr lvl="8" rtl="0">
              <a:lnSpc>
                <a:spcPct val="100000"/>
              </a:lnSpc>
              <a:spcBef>
                <a:spcPts val="750"/>
              </a:spcBef>
              <a:spcAft>
                <a:spcPts val="0"/>
              </a:spcAft>
              <a:buClr>
                <a:srgbClr val="FFFFFF"/>
              </a:buClr>
              <a:buSzPts val="1800"/>
              <a:buNone/>
              <a:defRPr sz="1350">
                <a:solidFill>
                  <a:srgbClr val="FFFFFF"/>
                </a:solidFill>
              </a:defRPr>
            </a:lvl9pPr>
          </a:lstStyle>
          <a:p>
            <a:endParaRPr/>
          </a:p>
        </p:txBody>
      </p:sp>
      <p:sp>
        <p:nvSpPr>
          <p:cNvPr id="72" name="Google Shape;72;p16"/>
          <p:cNvSpPr txBox="1">
            <a:spLocks noGrp="1"/>
          </p:cNvSpPr>
          <p:nvPr>
            <p:ph type="subTitle" idx="2"/>
          </p:nvPr>
        </p:nvSpPr>
        <p:spPr>
          <a:xfrm>
            <a:off x="571503" y="2625125"/>
            <a:ext cx="28363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1800"/>
              <a:buNone/>
              <a:defRPr b="0" i="0">
                <a:solidFill>
                  <a:srgbClr val="FFFFFF"/>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FFFFFF"/>
              </a:buClr>
              <a:buSzPts val="1800"/>
              <a:buNone/>
              <a:defRPr sz="1350">
                <a:solidFill>
                  <a:srgbClr val="FFFFFF"/>
                </a:solidFill>
              </a:defRPr>
            </a:lvl2pPr>
            <a:lvl3pPr lvl="2" rtl="0">
              <a:lnSpc>
                <a:spcPct val="100000"/>
              </a:lnSpc>
              <a:spcBef>
                <a:spcPts val="750"/>
              </a:spcBef>
              <a:spcAft>
                <a:spcPts val="0"/>
              </a:spcAft>
              <a:buClr>
                <a:srgbClr val="FFFFFF"/>
              </a:buClr>
              <a:buSzPts val="1800"/>
              <a:buNone/>
              <a:defRPr sz="1350">
                <a:solidFill>
                  <a:srgbClr val="FFFFFF"/>
                </a:solidFill>
              </a:defRPr>
            </a:lvl3pPr>
            <a:lvl4pPr lvl="3" rtl="0">
              <a:lnSpc>
                <a:spcPct val="100000"/>
              </a:lnSpc>
              <a:spcBef>
                <a:spcPts val="750"/>
              </a:spcBef>
              <a:spcAft>
                <a:spcPts val="0"/>
              </a:spcAft>
              <a:buClr>
                <a:srgbClr val="FFFFFF"/>
              </a:buClr>
              <a:buSzPts val="1800"/>
              <a:buNone/>
              <a:defRPr sz="1350">
                <a:solidFill>
                  <a:srgbClr val="FFFFFF"/>
                </a:solidFill>
              </a:defRPr>
            </a:lvl4pPr>
            <a:lvl5pPr lvl="4" rtl="0">
              <a:lnSpc>
                <a:spcPct val="100000"/>
              </a:lnSpc>
              <a:spcBef>
                <a:spcPts val="750"/>
              </a:spcBef>
              <a:spcAft>
                <a:spcPts val="0"/>
              </a:spcAft>
              <a:buClr>
                <a:srgbClr val="FFFFFF"/>
              </a:buClr>
              <a:buSzPts val="1800"/>
              <a:buNone/>
              <a:defRPr sz="1350">
                <a:solidFill>
                  <a:srgbClr val="FFFFFF"/>
                </a:solidFill>
              </a:defRPr>
            </a:lvl5pPr>
            <a:lvl6pPr lvl="5" rtl="0">
              <a:lnSpc>
                <a:spcPct val="100000"/>
              </a:lnSpc>
              <a:spcBef>
                <a:spcPts val="750"/>
              </a:spcBef>
              <a:spcAft>
                <a:spcPts val="0"/>
              </a:spcAft>
              <a:buClr>
                <a:srgbClr val="FFFFFF"/>
              </a:buClr>
              <a:buSzPts val="1800"/>
              <a:buNone/>
              <a:defRPr sz="1350">
                <a:solidFill>
                  <a:srgbClr val="FFFFFF"/>
                </a:solidFill>
              </a:defRPr>
            </a:lvl6pPr>
            <a:lvl7pPr lvl="6" rtl="0">
              <a:lnSpc>
                <a:spcPct val="100000"/>
              </a:lnSpc>
              <a:spcBef>
                <a:spcPts val="750"/>
              </a:spcBef>
              <a:spcAft>
                <a:spcPts val="0"/>
              </a:spcAft>
              <a:buClr>
                <a:srgbClr val="FFFFFF"/>
              </a:buClr>
              <a:buSzPts val="1800"/>
              <a:buNone/>
              <a:defRPr sz="1350">
                <a:solidFill>
                  <a:srgbClr val="FFFFFF"/>
                </a:solidFill>
              </a:defRPr>
            </a:lvl7pPr>
            <a:lvl8pPr lvl="7" rtl="0">
              <a:lnSpc>
                <a:spcPct val="100000"/>
              </a:lnSpc>
              <a:spcBef>
                <a:spcPts val="750"/>
              </a:spcBef>
              <a:spcAft>
                <a:spcPts val="0"/>
              </a:spcAft>
              <a:buClr>
                <a:srgbClr val="FFFFFF"/>
              </a:buClr>
              <a:buSzPts val="1800"/>
              <a:buNone/>
              <a:defRPr sz="1350">
                <a:solidFill>
                  <a:srgbClr val="FFFFFF"/>
                </a:solidFill>
              </a:defRPr>
            </a:lvl8pPr>
            <a:lvl9pPr lvl="8" rtl="0">
              <a:lnSpc>
                <a:spcPct val="100000"/>
              </a:lnSpc>
              <a:spcBef>
                <a:spcPts val="750"/>
              </a:spcBef>
              <a:spcAft>
                <a:spcPts val="0"/>
              </a:spcAft>
              <a:buClr>
                <a:srgbClr val="FFFFFF"/>
              </a:buClr>
              <a:buSzPts val="1800"/>
              <a:buNone/>
              <a:defRPr sz="1350">
                <a:solidFill>
                  <a:srgbClr val="FFFFFF"/>
                </a:solidFill>
              </a:defRPr>
            </a:lvl9pPr>
          </a:lstStyle>
          <a:p>
            <a:endParaRPr/>
          </a:p>
        </p:txBody>
      </p:sp>
      <p:sp>
        <p:nvSpPr>
          <p:cNvPr id="73" name="Google Shape;73;p16"/>
          <p:cNvSpPr txBox="1">
            <a:spLocks noGrp="1"/>
          </p:cNvSpPr>
          <p:nvPr>
            <p:ph type="subTitle" idx="3"/>
          </p:nvPr>
        </p:nvSpPr>
        <p:spPr>
          <a:xfrm>
            <a:off x="571503" y="3413525"/>
            <a:ext cx="28363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1800"/>
              <a:buNone/>
              <a:defRPr b="0" i="0">
                <a:solidFill>
                  <a:srgbClr val="FFFFFF"/>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FFFFFF"/>
              </a:buClr>
              <a:buSzPts val="1800"/>
              <a:buNone/>
              <a:defRPr sz="1350">
                <a:solidFill>
                  <a:srgbClr val="FFFFFF"/>
                </a:solidFill>
              </a:defRPr>
            </a:lvl2pPr>
            <a:lvl3pPr lvl="2" rtl="0">
              <a:lnSpc>
                <a:spcPct val="100000"/>
              </a:lnSpc>
              <a:spcBef>
                <a:spcPts val="750"/>
              </a:spcBef>
              <a:spcAft>
                <a:spcPts val="0"/>
              </a:spcAft>
              <a:buClr>
                <a:srgbClr val="FFFFFF"/>
              </a:buClr>
              <a:buSzPts val="1800"/>
              <a:buNone/>
              <a:defRPr sz="1350">
                <a:solidFill>
                  <a:srgbClr val="FFFFFF"/>
                </a:solidFill>
              </a:defRPr>
            </a:lvl3pPr>
            <a:lvl4pPr lvl="3" rtl="0">
              <a:lnSpc>
                <a:spcPct val="100000"/>
              </a:lnSpc>
              <a:spcBef>
                <a:spcPts val="750"/>
              </a:spcBef>
              <a:spcAft>
                <a:spcPts val="0"/>
              </a:spcAft>
              <a:buClr>
                <a:srgbClr val="FFFFFF"/>
              </a:buClr>
              <a:buSzPts val="1800"/>
              <a:buNone/>
              <a:defRPr sz="1350">
                <a:solidFill>
                  <a:srgbClr val="FFFFFF"/>
                </a:solidFill>
              </a:defRPr>
            </a:lvl4pPr>
            <a:lvl5pPr lvl="4" rtl="0">
              <a:lnSpc>
                <a:spcPct val="100000"/>
              </a:lnSpc>
              <a:spcBef>
                <a:spcPts val="750"/>
              </a:spcBef>
              <a:spcAft>
                <a:spcPts val="0"/>
              </a:spcAft>
              <a:buClr>
                <a:srgbClr val="FFFFFF"/>
              </a:buClr>
              <a:buSzPts val="1800"/>
              <a:buNone/>
              <a:defRPr sz="1350">
                <a:solidFill>
                  <a:srgbClr val="FFFFFF"/>
                </a:solidFill>
              </a:defRPr>
            </a:lvl5pPr>
            <a:lvl6pPr lvl="5" rtl="0">
              <a:lnSpc>
                <a:spcPct val="100000"/>
              </a:lnSpc>
              <a:spcBef>
                <a:spcPts val="750"/>
              </a:spcBef>
              <a:spcAft>
                <a:spcPts val="0"/>
              </a:spcAft>
              <a:buClr>
                <a:srgbClr val="FFFFFF"/>
              </a:buClr>
              <a:buSzPts val="1800"/>
              <a:buNone/>
              <a:defRPr sz="1350">
                <a:solidFill>
                  <a:srgbClr val="FFFFFF"/>
                </a:solidFill>
              </a:defRPr>
            </a:lvl6pPr>
            <a:lvl7pPr lvl="6" rtl="0">
              <a:lnSpc>
                <a:spcPct val="100000"/>
              </a:lnSpc>
              <a:spcBef>
                <a:spcPts val="750"/>
              </a:spcBef>
              <a:spcAft>
                <a:spcPts val="0"/>
              </a:spcAft>
              <a:buClr>
                <a:srgbClr val="FFFFFF"/>
              </a:buClr>
              <a:buSzPts val="1800"/>
              <a:buNone/>
              <a:defRPr sz="1350">
                <a:solidFill>
                  <a:srgbClr val="FFFFFF"/>
                </a:solidFill>
              </a:defRPr>
            </a:lvl7pPr>
            <a:lvl8pPr lvl="7" rtl="0">
              <a:lnSpc>
                <a:spcPct val="100000"/>
              </a:lnSpc>
              <a:spcBef>
                <a:spcPts val="750"/>
              </a:spcBef>
              <a:spcAft>
                <a:spcPts val="0"/>
              </a:spcAft>
              <a:buClr>
                <a:srgbClr val="FFFFFF"/>
              </a:buClr>
              <a:buSzPts val="1800"/>
              <a:buNone/>
              <a:defRPr sz="1350">
                <a:solidFill>
                  <a:srgbClr val="FFFFFF"/>
                </a:solidFill>
              </a:defRPr>
            </a:lvl8pPr>
            <a:lvl9pPr lvl="8" rtl="0">
              <a:lnSpc>
                <a:spcPct val="100000"/>
              </a:lnSpc>
              <a:spcBef>
                <a:spcPts val="750"/>
              </a:spcBef>
              <a:spcAft>
                <a:spcPts val="0"/>
              </a:spcAft>
              <a:buClr>
                <a:srgbClr val="FFFFFF"/>
              </a:buClr>
              <a:buSzPts val="1800"/>
              <a:buNone/>
              <a:defRPr sz="1350">
                <a:solidFill>
                  <a:srgbClr val="FFFFFF"/>
                </a:solidFill>
              </a:defRPr>
            </a:lvl9pPr>
          </a:lstStyle>
          <a:p>
            <a:endParaRPr/>
          </a:p>
        </p:txBody>
      </p:sp>
      <p:sp>
        <p:nvSpPr>
          <p:cNvPr id="74" name="Google Shape;74;p16"/>
          <p:cNvSpPr txBox="1">
            <a:spLocks noGrp="1"/>
          </p:cNvSpPr>
          <p:nvPr>
            <p:ph type="subTitle" idx="4"/>
          </p:nvPr>
        </p:nvSpPr>
        <p:spPr>
          <a:xfrm>
            <a:off x="3688203" y="1836725"/>
            <a:ext cx="28363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1800"/>
              <a:buNone/>
              <a:defRPr b="0" i="0">
                <a:solidFill>
                  <a:srgbClr val="FFFFFF"/>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FFFFFF"/>
              </a:buClr>
              <a:buSzPts val="1800"/>
              <a:buNone/>
              <a:defRPr sz="1350">
                <a:solidFill>
                  <a:srgbClr val="FFFFFF"/>
                </a:solidFill>
              </a:defRPr>
            </a:lvl2pPr>
            <a:lvl3pPr lvl="2" rtl="0">
              <a:lnSpc>
                <a:spcPct val="100000"/>
              </a:lnSpc>
              <a:spcBef>
                <a:spcPts val="750"/>
              </a:spcBef>
              <a:spcAft>
                <a:spcPts val="0"/>
              </a:spcAft>
              <a:buClr>
                <a:srgbClr val="FFFFFF"/>
              </a:buClr>
              <a:buSzPts val="1800"/>
              <a:buNone/>
              <a:defRPr sz="1350">
                <a:solidFill>
                  <a:srgbClr val="FFFFFF"/>
                </a:solidFill>
              </a:defRPr>
            </a:lvl3pPr>
            <a:lvl4pPr lvl="3" rtl="0">
              <a:lnSpc>
                <a:spcPct val="100000"/>
              </a:lnSpc>
              <a:spcBef>
                <a:spcPts val="750"/>
              </a:spcBef>
              <a:spcAft>
                <a:spcPts val="0"/>
              </a:spcAft>
              <a:buClr>
                <a:srgbClr val="FFFFFF"/>
              </a:buClr>
              <a:buSzPts val="1800"/>
              <a:buNone/>
              <a:defRPr sz="1350">
                <a:solidFill>
                  <a:srgbClr val="FFFFFF"/>
                </a:solidFill>
              </a:defRPr>
            </a:lvl4pPr>
            <a:lvl5pPr lvl="4" rtl="0">
              <a:lnSpc>
                <a:spcPct val="100000"/>
              </a:lnSpc>
              <a:spcBef>
                <a:spcPts val="750"/>
              </a:spcBef>
              <a:spcAft>
                <a:spcPts val="0"/>
              </a:spcAft>
              <a:buClr>
                <a:srgbClr val="FFFFFF"/>
              </a:buClr>
              <a:buSzPts val="1800"/>
              <a:buNone/>
              <a:defRPr sz="1350">
                <a:solidFill>
                  <a:srgbClr val="FFFFFF"/>
                </a:solidFill>
              </a:defRPr>
            </a:lvl5pPr>
            <a:lvl6pPr lvl="5" rtl="0">
              <a:lnSpc>
                <a:spcPct val="100000"/>
              </a:lnSpc>
              <a:spcBef>
                <a:spcPts val="750"/>
              </a:spcBef>
              <a:spcAft>
                <a:spcPts val="0"/>
              </a:spcAft>
              <a:buClr>
                <a:srgbClr val="FFFFFF"/>
              </a:buClr>
              <a:buSzPts val="1800"/>
              <a:buNone/>
              <a:defRPr sz="1350">
                <a:solidFill>
                  <a:srgbClr val="FFFFFF"/>
                </a:solidFill>
              </a:defRPr>
            </a:lvl6pPr>
            <a:lvl7pPr lvl="6" rtl="0">
              <a:lnSpc>
                <a:spcPct val="100000"/>
              </a:lnSpc>
              <a:spcBef>
                <a:spcPts val="750"/>
              </a:spcBef>
              <a:spcAft>
                <a:spcPts val="0"/>
              </a:spcAft>
              <a:buClr>
                <a:srgbClr val="FFFFFF"/>
              </a:buClr>
              <a:buSzPts val="1800"/>
              <a:buNone/>
              <a:defRPr sz="1350">
                <a:solidFill>
                  <a:srgbClr val="FFFFFF"/>
                </a:solidFill>
              </a:defRPr>
            </a:lvl7pPr>
            <a:lvl8pPr lvl="7" rtl="0">
              <a:lnSpc>
                <a:spcPct val="100000"/>
              </a:lnSpc>
              <a:spcBef>
                <a:spcPts val="750"/>
              </a:spcBef>
              <a:spcAft>
                <a:spcPts val="0"/>
              </a:spcAft>
              <a:buClr>
                <a:srgbClr val="FFFFFF"/>
              </a:buClr>
              <a:buSzPts val="1800"/>
              <a:buNone/>
              <a:defRPr sz="1350">
                <a:solidFill>
                  <a:srgbClr val="FFFFFF"/>
                </a:solidFill>
              </a:defRPr>
            </a:lvl8pPr>
            <a:lvl9pPr lvl="8" rtl="0">
              <a:lnSpc>
                <a:spcPct val="100000"/>
              </a:lnSpc>
              <a:spcBef>
                <a:spcPts val="750"/>
              </a:spcBef>
              <a:spcAft>
                <a:spcPts val="0"/>
              </a:spcAft>
              <a:buClr>
                <a:srgbClr val="FFFFFF"/>
              </a:buClr>
              <a:buSzPts val="1800"/>
              <a:buNone/>
              <a:defRPr sz="1350">
                <a:solidFill>
                  <a:srgbClr val="FFFFFF"/>
                </a:solidFill>
              </a:defRPr>
            </a:lvl9pPr>
          </a:lstStyle>
          <a:p>
            <a:endParaRPr/>
          </a:p>
        </p:txBody>
      </p:sp>
      <p:sp>
        <p:nvSpPr>
          <p:cNvPr id="75" name="Google Shape;75;p16"/>
          <p:cNvSpPr txBox="1">
            <a:spLocks noGrp="1"/>
          </p:cNvSpPr>
          <p:nvPr>
            <p:ph type="subTitle" idx="5"/>
          </p:nvPr>
        </p:nvSpPr>
        <p:spPr>
          <a:xfrm>
            <a:off x="3688203" y="2625125"/>
            <a:ext cx="28363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1800"/>
              <a:buNone/>
              <a:defRPr b="0" i="0">
                <a:solidFill>
                  <a:srgbClr val="FFFFFF"/>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FFFFFF"/>
              </a:buClr>
              <a:buSzPts val="1800"/>
              <a:buNone/>
              <a:defRPr sz="1350">
                <a:solidFill>
                  <a:srgbClr val="FFFFFF"/>
                </a:solidFill>
              </a:defRPr>
            </a:lvl2pPr>
            <a:lvl3pPr lvl="2" rtl="0">
              <a:lnSpc>
                <a:spcPct val="100000"/>
              </a:lnSpc>
              <a:spcBef>
                <a:spcPts val="750"/>
              </a:spcBef>
              <a:spcAft>
                <a:spcPts val="0"/>
              </a:spcAft>
              <a:buClr>
                <a:srgbClr val="FFFFFF"/>
              </a:buClr>
              <a:buSzPts val="1800"/>
              <a:buNone/>
              <a:defRPr sz="1350">
                <a:solidFill>
                  <a:srgbClr val="FFFFFF"/>
                </a:solidFill>
              </a:defRPr>
            </a:lvl3pPr>
            <a:lvl4pPr lvl="3" rtl="0">
              <a:lnSpc>
                <a:spcPct val="100000"/>
              </a:lnSpc>
              <a:spcBef>
                <a:spcPts val="750"/>
              </a:spcBef>
              <a:spcAft>
                <a:spcPts val="0"/>
              </a:spcAft>
              <a:buClr>
                <a:srgbClr val="FFFFFF"/>
              </a:buClr>
              <a:buSzPts val="1800"/>
              <a:buNone/>
              <a:defRPr sz="1350">
                <a:solidFill>
                  <a:srgbClr val="FFFFFF"/>
                </a:solidFill>
              </a:defRPr>
            </a:lvl4pPr>
            <a:lvl5pPr lvl="4" rtl="0">
              <a:lnSpc>
                <a:spcPct val="100000"/>
              </a:lnSpc>
              <a:spcBef>
                <a:spcPts val="750"/>
              </a:spcBef>
              <a:spcAft>
                <a:spcPts val="0"/>
              </a:spcAft>
              <a:buClr>
                <a:srgbClr val="FFFFFF"/>
              </a:buClr>
              <a:buSzPts val="1800"/>
              <a:buNone/>
              <a:defRPr sz="1350">
                <a:solidFill>
                  <a:srgbClr val="FFFFFF"/>
                </a:solidFill>
              </a:defRPr>
            </a:lvl5pPr>
            <a:lvl6pPr lvl="5" rtl="0">
              <a:lnSpc>
                <a:spcPct val="100000"/>
              </a:lnSpc>
              <a:spcBef>
                <a:spcPts val="750"/>
              </a:spcBef>
              <a:spcAft>
                <a:spcPts val="0"/>
              </a:spcAft>
              <a:buClr>
                <a:srgbClr val="FFFFFF"/>
              </a:buClr>
              <a:buSzPts val="1800"/>
              <a:buNone/>
              <a:defRPr sz="1350">
                <a:solidFill>
                  <a:srgbClr val="FFFFFF"/>
                </a:solidFill>
              </a:defRPr>
            </a:lvl6pPr>
            <a:lvl7pPr lvl="6" rtl="0">
              <a:lnSpc>
                <a:spcPct val="100000"/>
              </a:lnSpc>
              <a:spcBef>
                <a:spcPts val="750"/>
              </a:spcBef>
              <a:spcAft>
                <a:spcPts val="0"/>
              </a:spcAft>
              <a:buClr>
                <a:srgbClr val="FFFFFF"/>
              </a:buClr>
              <a:buSzPts val="1800"/>
              <a:buNone/>
              <a:defRPr sz="1350">
                <a:solidFill>
                  <a:srgbClr val="FFFFFF"/>
                </a:solidFill>
              </a:defRPr>
            </a:lvl7pPr>
            <a:lvl8pPr lvl="7" rtl="0">
              <a:lnSpc>
                <a:spcPct val="100000"/>
              </a:lnSpc>
              <a:spcBef>
                <a:spcPts val="750"/>
              </a:spcBef>
              <a:spcAft>
                <a:spcPts val="0"/>
              </a:spcAft>
              <a:buClr>
                <a:srgbClr val="FFFFFF"/>
              </a:buClr>
              <a:buSzPts val="1800"/>
              <a:buNone/>
              <a:defRPr sz="1350">
                <a:solidFill>
                  <a:srgbClr val="FFFFFF"/>
                </a:solidFill>
              </a:defRPr>
            </a:lvl8pPr>
            <a:lvl9pPr lvl="8" rtl="0">
              <a:lnSpc>
                <a:spcPct val="100000"/>
              </a:lnSpc>
              <a:spcBef>
                <a:spcPts val="750"/>
              </a:spcBef>
              <a:spcAft>
                <a:spcPts val="0"/>
              </a:spcAft>
              <a:buClr>
                <a:srgbClr val="FFFFFF"/>
              </a:buClr>
              <a:buSzPts val="1800"/>
              <a:buNone/>
              <a:defRPr sz="1350">
                <a:solidFill>
                  <a:srgbClr val="FFFFFF"/>
                </a:solidFill>
              </a:defRPr>
            </a:lvl9pPr>
          </a:lstStyle>
          <a:p>
            <a:endParaRPr/>
          </a:p>
        </p:txBody>
      </p:sp>
      <p:sp>
        <p:nvSpPr>
          <p:cNvPr id="76" name="Google Shape;76;p16"/>
          <p:cNvSpPr txBox="1">
            <a:spLocks noGrp="1"/>
          </p:cNvSpPr>
          <p:nvPr>
            <p:ph type="subTitle" idx="6"/>
          </p:nvPr>
        </p:nvSpPr>
        <p:spPr>
          <a:xfrm>
            <a:off x="3688203" y="3413525"/>
            <a:ext cx="2836350" cy="502800"/>
          </a:xfrm>
          <a:prstGeom prst="rect">
            <a:avLst/>
          </a:prstGeom>
        </p:spPr>
        <p:txBody>
          <a:bodyPr spcFirstLastPara="1" wrap="square" lIns="91425" tIns="91425" rIns="91425" bIns="91425" anchor="b" anchorCtr="0">
            <a:noAutofit/>
          </a:bodyPr>
          <a:lstStyle>
            <a:lvl1pPr lvl="0" rtl="0">
              <a:lnSpc>
                <a:spcPct val="100000"/>
              </a:lnSpc>
              <a:spcBef>
                <a:spcPts val="750"/>
              </a:spcBef>
              <a:spcAft>
                <a:spcPts val="0"/>
              </a:spcAft>
              <a:buClr>
                <a:srgbClr val="FFFFFF"/>
              </a:buClr>
              <a:buSzPts val="1800"/>
              <a:buNone/>
              <a:defRPr b="0" i="0">
                <a:solidFill>
                  <a:srgbClr val="FFFFFF"/>
                </a:solidFill>
                <a:latin typeface="Arial" panose="020B0604020202020204" pitchFamily="34" charset="0"/>
                <a:cs typeface="Arial" panose="020B0604020202020204" pitchFamily="34" charset="0"/>
              </a:defRPr>
            </a:lvl1pPr>
            <a:lvl2pPr lvl="1" rtl="0">
              <a:lnSpc>
                <a:spcPct val="100000"/>
              </a:lnSpc>
              <a:spcBef>
                <a:spcPts val="750"/>
              </a:spcBef>
              <a:spcAft>
                <a:spcPts val="0"/>
              </a:spcAft>
              <a:buClr>
                <a:srgbClr val="FFFFFF"/>
              </a:buClr>
              <a:buSzPts val="1800"/>
              <a:buNone/>
              <a:defRPr sz="1350">
                <a:solidFill>
                  <a:srgbClr val="FFFFFF"/>
                </a:solidFill>
              </a:defRPr>
            </a:lvl2pPr>
            <a:lvl3pPr lvl="2" rtl="0">
              <a:lnSpc>
                <a:spcPct val="100000"/>
              </a:lnSpc>
              <a:spcBef>
                <a:spcPts val="750"/>
              </a:spcBef>
              <a:spcAft>
                <a:spcPts val="0"/>
              </a:spcAft>
              <a:buClr>
                <a:srgbClr val="FFFFFF"/>
              </a:buClr>
              <a:buSzPts val="1800"/>
              <a:buNone/>
              <a:defRPr sz="1350">
                <a:solidFill>
                  <a:srgbClr val="FFFFFF"/>
                </a:solidFill>
              </a:defRPr>
            </a:lvl3pPr>
            <a:lvl4pPr lvl="3" rtl="0">
              <a:lnSpc>
                <a:spcPct val="100000"/>
              </a:lnSpc>
              <a:spcBef>
                <a:spcPts val="750"/>
              </a:spcBef>
              <a:spcAft>
                <a:spcPts val="0"/>
              </a:spcAft>
              <a:buClr>
                <a:srgbClr val="FFFFFF"/>
              </a:buClr>
              <a:buSzPts val="1800"/>
              <a:buNone/>
              <a:defRPr sz="1350">
                <a:solidFill>
                  <a:srgbClr val="FFFFFF"/>
                </a:solidFill>
              </a:defRPr>
            </a:lvl4pPr>
            <a:lvl5pPr lvl="4" rtl="0">
              <a:lnSpc>
                <a:spcPct val="100000"/>
              </a:lnSpc>
              <a:spcBef>
                <a:spcPts val="750"/>
              </a:spcBef>
              <a:spcAft>
                <a:spcPts val="0"/>
              </a:spcAft>
              <a:buClr>
                <a:srgbClr val="FFFFFF"/>
              </a:buClr>
              <a:buSzPts val="1800"/>
              <a:buNone/>
              <a:defRPr sz="1350">
                <a:solidFill>
                  <a:srgbClr val="FFFFFF"/>
                </a:solidFill>
              </a:defRPr>
            </a:lvl5pPr>
            <a:lvl6pPr lvl="5" rtl="0">
              <a:lnSpc>
                <a:spcPct val="100000"/>
              </a:lnSpc>
              <a:spcBef>
                <a:spcPts val="750"/>
              </a:spcBef>
              <a:spcAft>
                <a:spcPts val="0"/>
              </a:spcAft>
              <a:buClr>
                <a:srgbClr val="FFFFFF"/>
              </a:buClr>
              <a:buSzPts val="1800"/>
              <a:buNone/>
              <a:defRPr sz="1350">
                <a:solidFill>
                  <a:srgbClr val="FFFFFF"/>
                </a:solidFill>
              </a:defRPr>
            </a:lvl6pPr>
            <a:lvl7pPr lvl="6" rtl="0">
              <a:lnSpc>
                <a:spcPct val="100000"/>
              </a:lnSpc>
              <a:spcBef>
                <a:spcPts val="750"/>
              </a:spcBef>
              <a:spcAft>
                <a:spcPts val="0"/>
              </a:spcAft>
              <a:buClr>
                <a:srgbClr val="FFFFFF"/>
              </a:buClr>
              <a:buSzPts val="1800"/>
              <a:buNone/>
              <a:defRPr sz="1350">
                <a:solidFill>
                  <a:srgbClr val="FFFFFF"/>
                </a:solidFill>
              </a:defRPr>
            </a:lvl7pPr>
            <a:lvl8pPr lvl="7" rtl="0">
              <a:lnSpc>
                <a:spcPct val="100000"/>
              </a:lnSpc>
              <a:spcBef>
                <a:spcPts val="750"/>
              </a:spcBef>
              <a:spcAft>
                <a:spcPts val="0"/>
              </a:spcAft>
              <a:buClr>
                <a:srgbClr val="FFFFFF"/>
              </a:buClr>
              <a:buSzPts val="1800"/>
              <a:buNone/>
              <a:defRPr sz="1350">
                <a:solidFill>
                  <a:srgbClr val="FFFFFF"/>
                </a:solidFill>
              </a:defRPr>
            </a:lvl8pPr>
            <a:lvl9pPr lvl="8" rtl="0">
              <a:lnSpc>
                <a:spcPct val="100000"/>
              </a:lnSpc>
              <a:spcBef>
                <a:spcPts val="750"/>
              </a:spcBef>
              <a:spcAft>
                <a:spcPts val="0"/>
              </a:spcAft>
              <a:buClr>
                <a:srgbClr val="FFFFFF"/>
              </a:buClr>
              <a:buSzPts val="1800"/>
              <a:buNone/>
              <a:defRPr sz="1350">
                <a:solidFill>
                  <a:srgbClr val="FFFFFF"/>
                </a:solidFill>
              </a:defRPr>
            </a:lvl9pPr>
          </a:lstStyle>
          <a:p>
            <a:endParaRPr/>
          </a:p>
        </p:txBody>
      </p:sp>
    </p:spTree>
    <p:extLst>
      <p:ext uri="{BB962C8B-B14F-4D97-AF65-F5344CB8AC3E}">
        <p14:creationId xmlns:p14="http://schemas.microsoft.com/office/powerpoint/2010/main" val="265156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71450" y="228600"/>
            <a:ext cx="6390450" cy="619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1pPr>
            <a:lvl2pPr lvl="1"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2pPr>
            <a:lvl3pPr lvl="2"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3pPr>
            <a:lvl4pPr lvl="3"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4pPr>
            <a:lvl5pPr lvl="4"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5pPr>
            <a:lvl6pPr lvl="5"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6pPr>
            <a:lvl7pPr lvl="6"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7pPr>
            <a:lvl8pPr lvl="7"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8pPr>
            <a:lvl9pPr lvl="8" rtl="0">
              <a:spcBef>
                <a:spcPts val="0"/>
              </a:spcBef>
              <a:spcAft>
                <a:spcPts val="0"/>
              </a:spcAft>
              <a:buClr>
                <a:srgbClr val="1C3E57"/>
              </a:buClr>
              <a:buSzPts val="2800"/>
              <a:buFont typeface="Rubik Light"/>
              <a:buNone/>
              <a:defRPr sz="2800">
                <a:solidFill>
                  <a:srgbClr val="1C3E57"/>
                </a:solidFill>
                <a:latin typeface="Rubik Light"/>
                <a:ea typeface="Rubik Light"/>
                <a:cs typeface="Rubik Light"/>
                <a:sym typeface="Rubik Light"/>
              </a:defRPr>
            </a:lvl9pPr>
          </a:lstStyle>
          <a:p>
            <a:endParaRPr/>
          </a:p>
        </p:txBody>
      </p:sp>
      <p:sp>
        <p:nvSpPr>
          <p:cNvPr id="7" name="Google Shape;7;p1"/>
          <p:cNvSpPr txBox="1">
            <a:spLocks noGrp="1"/>
          </p:cNvSpPr>
          <p:nvPr>
            <p:ph type="body" idx="1"/>
          </p:nvPr>
        </p:nvSpPr>
        <p:spPr>
          <a:xfrm>
            <a:off x="457200" y="923875"/>
            <a:ext cx="5897250" cy="3739500"/>
          </a:xfrm>
          <a:prstGeom prst="rect">
            <a:avLst/>
          </a:prstGeom>
          <a:noFill/>
          <a:ln>
            <a:noFill/>
          </a:ln>
        </p:spPr>
        <p:txBody>
          <a:bodyPr spcFirstLastPara="1" wrap="square" lIns="91425" tIns="91425" rIns="91425" bIns="91425" anchor="t" anchorCtr="0">
            <a:noAutofit/>
          </a:bodyPr>
          <a:lstStyle>
            <a:lvl1pPr marL="457200" lvl="0" indent="-342900">
              <a:lnSpc>
                <a:spcPct val="125000"/>
              </a:lnSpc>
              <a:spcBef>
                <a:spcPts val="1000"/>
              </a:spcBef>
              <a:spcAft>
                <a:spcPts val="0"/>
              </a:spcAft>
              <a:buClr>
                <a:srgbClr val="1C3E57"/>
              </a:buClr>
              <a:buSzPts val="1800"/>
              <a:buFont typeface="Rubik Light"/>
              <a:buChar char="●"/>
              <a:defRPr sz="1800">
                <a:solidFill>
                  <a:srgbClr val="1C3E57"/>
                </a:solidFill>
                <a:latin typeface="Rubik Light"/>
                <a:ea typeface="Rubik Light"/>
                <a:cs typeface="Rubik Light"/>
                <a:sym typeface="Rubik Light"/>
              </a:defRPr>
            </a:lvl1pPr>
            <a:lvl2pPr marL="914400" lvl="1"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2pPr>
            <a:lvl3pPr marL="1371600" lvl="2"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3pPr>
            <a:lvl4pPr marL="1828800" lvl="3"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4pPr>
            <a:lvl5pPr marL="2286000" lvl="4"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5pPr>
            <a:lvl6pPr marL="2743200" lvl="5"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6pPr>
            <a:lvl7pPr marL="3200400" lvl="6"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7pPr>
            <a:lvl8pPr marL="3657600" lvl="7" indent="-317500">
              <a:lnSpc>
                <a:spcPct val="125000"/>
              </a:lnSpc>
              <a:spcBef>
                <a:spcPts val="1600"/>
              </a:spcBef>
              <a:spcAft>
                <a:spcPts val="0"/>
              </a:spcAft>
              <a:buClr>
                <a:srgbClr val="607889"/>
              </a:buClr>
              <a:buSzPts val="1400"/>
              <a:buFont typeface="Rubik Light"/>
              <a:buChar char="○"/>
              <a:defRPr>
                <a:solidFill>
                  <a:srgbClr val="607889"/>
                </a:solidFill>
                <a:latin typeface="Rubik Light"/>
                <a:ea typeface="Rubik Light"/>
                <a:cs typeface="Rubik Light"/>
                <a:sym typeface="Rubik Light"/>
              </a:defRPr>
            </a:lvl8pPr>
            <a:lvl9pPr marL="4114800" lvl="8" indent="-317500">
              <a:lnSpc>
                <a:spcPct val="125000"/>
              </a:lnSpc>
              <a:spcBef>
                <a:spcPts val="1600"/>
              </a:spcBef>
              <a:spcAft>
                <a:spcPts val="1600"/>
              </a:spcAft>
              <a:buClr>
                <a:srgbClr val="607889"/>
              </a:buClr>
              <a:buSzPts val="1400"/>
              <a:buFont typeface="Rubik Light"/>
              <a:buChar char="■"/>
              <a:defRPr>
                <a:solidFill>
                  <a:srgbClr val="607889"/>
                </a:solidFill>
                <a:latin typeface="Rubik Light"/>
                <a:ea typeface="Rubik Light"/>
                <a:cs typeface="Rubik Light"/>
                <a:sym typeface="Rubik Light"/>
              </a:defRPr>
            </a:lvl9pPr>
          </a:lstStyle>
          <a:p>
            <a:endParaRPr/>
          </a:p>
        </p:txBody>
      </p:sp>
      <p:sp>
        <p:nvSpPr>
          <p:cNvPr id="8" name="Google Shape;8;p1"/>
          <p:cNvSpPr txBox="1">
            <a:spLocks noGrp="1"/>
          </p:cNvSpPr>
          <p:nvPr>
            <p:ph type="sldNum" idx="12"/>
          </p:nvPr>
        </p:nvSpPr>
        <p:spPr>
          <a:xfrm>
            <a:off x="6354344" y="4663217"/>
            <a:ext cx="411525" cy="393600"/>
          </a:xfrm>
          <a:prstGeom prst="rect">
            <a:avLst/>
          </a:prstGeom>
          <a:noFill/>
          <a:ln>
            <a:noFill/>
          </a:ln>
        </p:spPr>
        <p:txBody>
          <a:bodyPr spcFirstLastPara="1" wrap="square" lIns="91425" tIns="91425" rIns="91425" bIns="91425" anchor="ctr" anchorCtr="0">
            <a:noAutofit/>
          </a:bodyPr>
          <a:lstStyle>
            <a:lvl1pPr lvl="0" algn="r">
              <a:buNone/>
              <a:defRPr sz="750">
                <a:solidFill>
                  <a:schemeClr val="dk2"/>
                </a:solidFill>
                <a:latin typeface="Rubik"/>
                <a:ea typeface="Rubik"/>
                <a:cs typeface="Rubik"/>
                <a:sym typeface="Rubik"/>
              </a:defRPr>
            </a:lvl1pPr>
            <a:lvl2pPr lvl="1" algn="r">
              <a:buNone/>
              <a:defRPr sz="750">
                <a:solidFill>
                  <a:schemeClr val="dk2"/>
                </a:solidFill>
                <a:latin typeface="Rubik"/>
                <a:ea typeface="Rubik"/>
                <a:cs typeface="Rubik"/>
                <a:sym typeface="Rubik"/>
              </a:defRPr>
            </a:lvl2pPr>
            <a:lvl3pPr lvl="2" algn="r">
              <a:buNone/>
              <a:defRPr sz="750">
                <a:solidFill>
                  <a:schemeClr val="dk2"/>
                </a:solidFill>
                <a:latin typeface="Rubik"/>
                <a:ea typeface="Rubik"/>
                <a:cs typeface="Rubik"/>
                <a:sym typeface="Rubik"/>
              </a:defRPr>
            </a:lvl3pPr>
            <a:lvl4pPr lvl="3" algn="r">
              <a:buNone/>
              <a:defRPr sz="750">
                <a:solidFill>
                  <a:schemeClr val="dk2"/>
                </a:solidFill>
                <a:latin typeface="Rubik"/>
                <a:ea typeface="Rubik"/>
                <a:cs typeface="Rubik"/>
                <a:sym typeface="Rubik"/>
              </a:defRPr>
            </a:lvl4pPr>
            <a:lvl5pPr lvl="4" algn="r">
              <a:buNone/>
              <a:defRPr sz="750">
                <a:solidFill>
                  <a:schemeClr val="dk2"/>
                </a:solidFill>
                <a:latin typeface="Rubik"/>
                <a:ea typeface="Rubik"/>
                <a:cs typeface="Rubik"/>
                <a:sym typeface="Rubik"/>
              </a:defRPr>
            </a:lvl5pPr>
            <a:lvl6pPr lvl="5" algn="r">
              <a:buNone/>
              <a:defRPr sz="750">
                <a:solidFill>
                  <a:schemeClr val="dk2"/>
                </a:solidFill>
                <a:latin typeface="Rubik"/>
                <a:ea typeface="Rubik"/>
                <a:cs typeface="Rubik"/>
                <a:sym typeface="Rubik"/>
              </a:defRPr>
            </a:lvl6pPr>
            <a:lvl7pPr lvl="6" algn="r">
              <a:buNone/>
              <a:defRPr sz="750">
                <a:solidFill>
                  <a:schemeClr val="dk2"/>
                </a:solidFill>
                <a:latin typeface="Rubik"/>
                <a:ea typeface="Rubik"/>
                <a:cs typeface="Rubik"/>
                <a:sym typeface="Rubik"/>
              </a:defRPr>
            </a:lvl7pPr>
            <a:lvl8pPr lvl="7" algn="r">
              <a:buNone/>
              <a:defRPr sz="750">
                <a:solidFill>
                  <a:schemeClr val="dk2"/>
                </a:solidFill>
                <a:latin typeface="Rubik"/>
                <a:ea typeface="Rubik"/>
                <a:cs typeface="Rubik"/>
                <a:sym typeface="Rubik"/>
              </a:defRPr>
            </a:lvl8pPr>
            <a:lvl9pPr lvl="8" algn="r">
              <a:buNone/>
              <a:defRPr sz="750">
                <a:solidFill>
                  <a:schemeClr val="dk2"/>
                </a:solidFill>
                <a:latin typeface="Rubik"/>
                <a:ea typeface="Rubik"/>
                <a:cs typeface="Rubik"/>
                <a:sym typeface="Rubik"/>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91" r:id="rId2"/>
    <p:sldLayoutId id="2147483692" r:id="rId3"/>
    <p:sldLayoutId id="2147483693" r:id="rId4"/>
    <p:sldLayoutId id="2147483696" r:id="rId5"/>
    <p:sldLayoutId id="2147483684" r:id="rId6"/>
    <p:sldLayoutId id="2147483697" r:id="rId7"/>
    <p:sldLayoutId id="214748369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5E522AEA-AA7F-41ED-BC10-F1BBB00C2A21}"/>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2" name="Google Shape;82;p18"/>
          <p:cNvSpPr txBox="1">
            <a:spLocks noGrp="1"/>
          </p:cNvSpPr>
          <p:nvPr>
            <p:ph type="ctrTitle"/>
          </p:nvPr>
        </p:nvSpPr>
        <p:spPr>
          <a:xfrm>
            <a:off x="571500" y="1657144"/>
            <a:ext cx="5782725" cy="1060177"/>
          </a:xfrm>
          <a:prstGeom prst="rect">
            <a:avLst/>
          </a:prstGeom>
        </p:spPr>
        <p:txBody>
          <a:bodyPr spcFirstLastPara="1" wrap="square" lIns="68569" tIns="68569" rIns="68569" bIns="68569" anchor="b" anchorCtr="0">
            <a:noAutofit/>
          </a:bodyPr>
          <a:lstStyle/>
          <a:p>
            <a:r>
              <a:rPr lang="en-US" sz="1600" b="1" dirty="0">
                <a:latin typeface="+mj-lt"/>
              </a:rPr>
              <a:t>Sunset of the Emergency Ordinance:  Hybrid Meetings</a:t>
            </a:r>
          </a:p>
        </p:txBody>
      </p:sp>
      <p:sp>
        <p:nvSpPr>
          <p:cNvPr id="83" name="Google Shape;83;p18"/>
          <p:cNvSpPr txBox="1">
            <a:spLocks noGrp="1"/>
          </p:cNvSpPr>
          <p:nvPr>
            <p:ph type="subTitle" idx="1"/>
          </p:nvPr>
        </p:nvSpPr>
        <p:spPr>
          <a:xfrm>
            <a:off x="589256" y="2870418"/>
            <a:ext cx="5782725" cy="377100"/>
          </a:xfrm>
          <a:prstGeom prst="rect">
            <a:avLst/>
          </a:prstGeom>
        </p:spPr>
        <p:txBody>
          <a:bodyPr spcFirstLastPara="1" wrap="square" lIns="68569" tIns="68569" rIns="68569" bIns="68569" anchor="b" anchorCtr="0">
            <a:noAutofit/>
          </a:bodyPr>
          <a:lstStyle/>
          <a:p>
            <a:pPr marL="0" indent="0"/>
            <a:r>
              <a:rPr lang="en-US" sz="1400" dirty="0">
                <a:latin typeface="Rubik Light"/>
                <a:cs typeface="Rubik Light"/>
              </a:rPr>
              <a:t>Presentation to the </a:t>
            </a:r>
            <a:r>
              <a:rPr lang="en-US" sz="1200" dirty="0">
                <a:latin typeface="Rubik Light"/>
                <a:cs typeface="Rubik Light"/>
              </a:rPr>
              <a:t>Mayor’s</a:t>
            </a:r>
            <a:r>
              <a:rPr lang="en-US" sz="1400" dirty="0">
                <a:latin typeface="Rubik Light"/>
                <a:cs typeface="Rubik Light"/>
              </a:rPr>
              <a:t> Disability Council</a:t>
            </a:r>
            <a:endParaRPr lang="en" sz="1400" dirty="0">
              <a:latin typeface="Rubik Light"/>
              <a:cs typeface="Rubik Light"/>
            </a:endParaRPr>
          </a:p>
        </p:txBody>
      </p:sp>
      <p:sp>
        <p:nvSpPr>
          <p:cNvPr id="84" name="Google Shape;84;p18"/>
          <p:cNvSpPr txBox="1">
            <a:spLocks noGrp="1"/>
          </p:cNvSpPr>
          <p:nvPr>
            <p:ph type="subTitle" idx="2"/>
          </p:nvPr>
        </p:nvSpPr>
        <p:spPr>
          <a:xfrm>
            <a:off x="571493" y="4032172"/>
            <a:ext cx="6041700" cy="540183"/>
          </a:xfrm>
          <a:prstGeom prst="rect">
            <a:avLst/>
          </a:prstGeom>
        </p:spPr>
        <p:txBody>
          <a:bodyPr spcFirstLastPara="1" wrap="square" lIns="68569" tIns="68569" rIns="68569" bIns="68569" anchor="t" anchorCtr="0">
            <a:noAutofit/>
          </a:bodyPr>
          <a:lstStyle/>
          <a:p>
            <a:pPr marL="0" indent="0"/>
            <a:r>
              <a:rPr lang="en-US" sz="1400" dirty="0">
                <a:latin typeface="Rubik Light" panose="020B0604020202020204" charset="-79"/>
                <a:cs typeface="Rubik Light" panose="020B0604020202020204" charset="-79"/>
              </a:rPr>
              <a:t>March 16, 2023</a:t>
            </a:r>
            <a:endParaRPr lang="en" sz="1400" dirty="0">
              <a:latin typeface="Rubik Light" panose="020B0604020202020204" charset="-79"/>
              <a:cs typeface="Rubik Light" panose="020B060402020202020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6" name="Google Shape;71;p16">
            <a:extLst>
              <a:ext uri="{FF2B5EF4-FFF2-40B4-BE49-F238E27FC236}">
                <a16:creationId xmlns:a16="http://schemas.microsoft.com/office/drawing/2014/main" id="{79594A98-378B-DC43-A28B-5472B82EF0B4}"/>
              </a:ext>
            </a:extLst>
          </p:cNvPr>
          <p:cNvSpPr txBox="1"/>
          <p:nvPr/>
        </p:nvSpPr>
        <p:spPr>
          <a:xfrm>
            <a:off x="571500" y="799025"/>
            <a:ext cx="2663325" cy="1037700"/>
          </a:xfrm>
          <a:prstGeom prst="rect">
            <a:avLst/>
          </a:prstGeom>
          <a:noFill/>
          <a:ln>
            <a:noFill/>
          </a:ln>
        </p:spPr>
        <p:txBody>
          <a:bodyPr spcFirstLastPara="1" wrap="square" lIns="68569" tIns="68569" rIns="68569" bIns="68569" anchor="t" anchorCtr="0">
            <a:noAutofit/>
          </a:bodyPr>
          <a:lstStyle/>
          <a:p>
            <a:pPr marL="0" lvl="0" indent="0" algn="l" rtl="0">
              <a:spcBef>
                <a:spcPts val="0"/>
              </a:spcBef>
              <a:spcAft>
                <a:spcPts val="0"/>
              </a:spcAft>
              <a:buNone/>
            </a:pPr>
            <a:r>
              <a:rPr lang="en" sz="3000" b="1" dirty="0">
                <a:solidFill>
                  <a:srgbClr val="FFFFFF"/>
                </a:solidFill>
                <a:latin typeface="Arial" panose="020B0604020202020204" pitchFamily="34" charset="0"/>
                <a:ea typeface="Rubik Light"/>
                <a:cs typeface="Arial" panose="020B0604020202020204" pitchFamily="34" charset="0"/>
                <a:sym typeface="Rubik Light"/>
              </a:rPr>
              <a:t>Questions?</a:t>
            </a:r>
            <a:endParaRPr sz="3000" b="1" i="0" dirty="0">
              <a:solidFill>
                <a:srgbClr val="FFFFFF"/>
              </a:solidFill>
              <a:latin typeface="Arial" panose="020B0604020202020204" pitchFamily="34" charset="0"/>
              <a:ea typeface="Rubik Light"/>
              <a:cs typeface="Arial" panose="020B0604020202020204" pitchFamily="34" charset="0"/>
              <a:sym typeface="Rubik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1" y="239973"/>
            <a:ext cx="6380798" cy="628650"/>
          </a:xfrm>
        </p:spPr>
        <p:txBody>
          <a:bodyPr/>
          <a:lstStyle/>
          <a:p>
            <a:r>
              <a:rPr lang="en-US" sz="2400" b="1" dirty="0">
                <a:latin typeface="Arial" panose="020B0604020202020204" pitchFamily="34" charset="0"/>
                <a:cs typeface="Arial" panose="020B0604020202020204" pitchFamily="34" charset="0"/>
              </a:rPr>
              <a:t>Hybrid Meeting Guidance:  Background</a:t>
            </a:r>
            <a:endParaRPr lang="en-US" sz="2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2</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342811" y="900045"/>
            <a:ext cx="6011533"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r>
              <a:rPr lang="en-US" dirty="0">
                <a:solidFill>
                  <a:srgbClr val="002060"/>
                </a:solidFill>
              </a:rPr>
              <a:t>The City’s Emergency Order, related to </a:t>
            </a:r>
            <a:r>
              <a:rPr lang="en-US" dirty="0" err="1">
                <a:solidFill>
                  <a:srgbClr val="002060"/>
                </a:solidFill>
              </a:rPr>
              <a:t>Covid</a:t>
            </a:r>
            <a:r>
              <a:rPr lang="en-US" dirty="0">
                <a:solidFill>
                  <a:srgbClr val="002060"/>
                </a:solidFill>
              </a:rPr>
              <a:t>, ended on March 1, 2023.  </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Rules governing how public meetings are conducted are made at both the State and local level.</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Guidance from the City Administrator was provided as a stop-gap, in hopes we could have consistent practices across City bodies. </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Guidance is focused on two groups:  </a:t>
            </a:r>
          </a:p>
          <a:p>
            <a:pPr marL="742950" lvl="1" indent="-285750">
              <a:lnSpc>
                <a:spcPct val="100000"/>
              </a:lnSpc>
              <a:spcBef>
                <a:spcPts val="200"/>
              </a:spcBef>
            </a:pPr>
            <a:r>
              <a:rPr lang="en-US" sz="1400" dirty="0">
                <a:solidFill>
                  <a:srgbClr val="002060"/>
                </a:solidFill>
              </a:rPr>
              <a:t>Members of a commission or board;</a:t>
            </a:r>
          </a:p>
          <a:p>
            <a:pPr marL="742950" lvl="1" indent="-285750">
              <a:lnSpc>
                <a:spcPct val="100000"/>
              </a:lnSpc>
              <a:spcBef>
                <a:spcPts val="200"/>
              </a:spcBef>
            </a:pPr>
            <a:r>
              <a:rPr lang="en-US" sz="1400" dirty="0">
                <a:solidFill>
                  <a:srgbClr val="002060"/>
                </a:solidFill>
              </a:rPr>
              <a:t>Members of the public who wish to make public comment before a commission or board. </a:t>
            </a:r>
          </a:p>
          <a:p>
            <a:pPr marL="742950" lvl="1" indent="-285750">
              <a:lnSpc>
                <a:spcPct val="100000"/>
              </a:lnSpc>
              <a:spcBef>
                <a:spcPts val="200"/>
              </a:spcBef>
            </a:pPr>
            <a:endParaRPr lang="en-US" sz="1400" dirty="0">
              <a:solidFill>
                <a:srgbClr val="002060"/>
              </a:solidFill>
            </a:endParaRPr>
          </a:p>
          <a:p>
            <a:pPr marL="742950" lvl="1" indent="-285750">
              <a:lnSpc>
                <a:spcPct val="100000"/>
              </a:lnSpc>
              <a:spcBef>
                <a:spcPts val="200"/>
              </a:spcBef>
            </a:pPr>
            <a:endParaRPr lang="en-US" sz="13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61851487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1" y="239973"/>
            <a:ext cx="6527268" cy="628650"/>
          </a:xfrm>
        </p:spPr>
        <p:txBody>
          <a:bodyPr/>
          <a:lstStyle/>
          <a:p>
            <a:r>
              <a:rPr lang="en-US" sz="2400" b="1" dirty="0">
                <a:latin typeface="Arial" panose="020B0604020202020204" pitchFamily="34" charset="0"/>
                <a:cs typeface="Arial" panose="020B0604020202020204" pitchFamily="34" charset="0"/>
              </a:rPr>
              <a:t>Hybrid Meeting Guidance:  Laws &amp; Rules</a:t>
            </a:r>
            <a:endParaRPr lang="en-US" sz="2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3</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342811" y="1591718"/>
            <a:ext cx="6011533"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r>
              <a:rPr lang="en-US" dirty="0">
                <a:solidFill>
                  <a:srgbClr val="002060"/>
                </a:solidFill>
              </a:rPr>
              <a:t>Federal Americans with Disabilities Act</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The State Brown Act</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Board of Supervisors Rules of Order	</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Commission- or Board-passed rules</a:t>
            </a:r>
          </a:p>
          <a:p>
            <a:pPr marL="0" indent="0">
              <a:lnSpc>
                <a:spcPct val="100000"/>
              </a:lnSpc>
              <a:spcBef>
                <a:spcPts val="200"/>
              </a:spcBef>
              <a:buNone/>
            </a:pPr>
            <a:endParaRPr lang="en-US" dirty="0">
              <a:solidFill>
                <a:srgbClr val="002060"/>
              </a:solidFill>
            </a:endParaRPr>
          </a:p>
          <a:p>
            <a:pPr marL="285750" indent="-285750">
              <a:lnSpc>
                <a:spcPct val="100000"/>
              </a:lnSpc>
              <a:spcBef>
                <a:spcPts val="200"/>
              </a:spcBef>
            </a:pPr>
            <a:r>
              <a:rPr lang="en-US" dirty="0">
                <a:solidFill>
                  <a:srgbClr val="002060"/>
                </a:solidFill>
              </a:rPr>
              <a:t>Guidance from the City Administrator</a:t>
            </a:r>
            <a:endParaRPr lang="en-US" dirty="0">
              <a:solidFill>
                <a:schemeClr val="tx1"/>
              </a:solidFill>
            </a:endParaRPr>
          </a:p>
          <a:p>
            <a:pPr marL="742950" lvl="1" indent="-285750">
              <a:lnSpc>
                <a:spcPct val="100000"/>
              </a:lnSpc>
              <a:spcBef>
                <a:spcPts val="200"/>
              </a:spcBef>
            </a:pPr>
            <a:endParaRPr lang="en-US" sz="13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22921995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1" y="239973"/>
            <a:ext cx="6527268" cy="628650"/>
          </a:xfrm>
        </p:spPr>
        <p:txBody>
          <a:bodyPr/>
          <a:lstStyle/>
          <a:p>
            <a:r>
              <a:rPr lang="en-US" sz="2400" b="1" dirty="0">
                <a:latin typeface="Arial" panose="020B0604020202020204" pitchFamily="34" charset="0"/>
                <a:cs typeface="Arial" panose="020B0604020202020204" pitchFamily="34" charset="0"/>
              </a:rPr>
              <a:t>Hybrid Meeting Guidance:  Baseline</a:t>
            </a:r>
            <a:endParaRPr lang="en-US" sz="2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4</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342811" y="1609304"/>
            <a:ext cx="6011533"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r>
              <a:rPr lang="en-US" dirty="0">
                <a:solidFill>
                  <a:srgbClr val="002060"/>
                </a:solidFill>
              </a:rPr>
              <a:t>All meetings should be established as hybrid, in order to support remote public comment.</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Technology to support hybrid meetings has been secured for meeting rooms throughout City Hall.</a:t>
            </a:r>
          </a:p>
          <a:p>
            <a:pPr marL="285750" indent="-285750">
              <a:lnSpc>
                <a:spcPct val="100000"/>
              </a:lnSpc>
              <a:spcBef>
                <a:spcPts val="200"/>
              </a:spcBef>
            </a:pPr>
            <a:endParaRPr lang="en-US" dirty="0">
              <a:solidFill>
                <a:srgbClr val="002060"/>
              </a:solidFill>
            </a:endParaRPr>
          </a:p>
          <a:p>
            <a:pPr marL="0" indent="0">
              <a:lnSpc>
                <a:spcPct val="100000"/>
              </a:lnSpc>
              <a:spcBef>
                <a:spcPts val="200"/>
              </a:spcBef>
              <a:buNone/>
            </a:pPr>
            <a:endParaRPr lang="en-US" dirty="0">
              <a:solidFill>
                <a:srgbClr val="002060"/>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19359770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1" y="239973"/>
            <a:ext cx="6527268" cy="628650"/>
          </a:xfrm>
        </p:spPr>
        <p:txBody>
          <a:bodyPr/>
          <a:lstStyle/>
          <a:p>
            <a:r>
              <a:rPr lang="en-US" sz="2400" b="1" dirty="0">
                <a:latin typeface="Arial" panose="020B0604020202020204" pitchFamily="34" charset="0"/>
                <a:cs typeface="Arial" panose="020B0604020202020204" pitchFamily="34" charset="0"/>
              </a:rPr>
              <a:t>Hybrid Meeting Guidance:  Commissioners</a:t>
            </a:r>
            <a:endParaRPr lang="en-US" sz="2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5</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342811" y="1527236"/>
            <a:ext cx="6011533"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r>
              <a:rPr lang="en-US" dirty="0">
                <a:solidFill>
                  <a:srgbClr val="002060"/>
                </a:solidFill>
              </a:rPr>
              <a:t>By default, commissioners and policy body members must participate in public meetings in-person.  This is pursuant to the State Brown Act.</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Commissioners and policy body members may request to participate remotely pursuant to the federal Americans with Disabilities Act (ADA).  This is considered a reasonable accommodation.</a:t>
            </a:r>
          </a:p>
          <a:p>
            <a:pPr marL="285750" indent="-285750">
              <a:lnSpc>
                <a:spcPct val="100000"/>
              </a:lnSpc>
              <a:spcBef>
                <a:spcPts val="200"/>
              </a:spcBef>
            </a:pPr>
            <a:endParaRPr lang="en-US" dirty="0">
              <a:solidFill>
                <a:srgbClr val="002060"/>
              </a:solidFill>
            </a:endParaRPr>
          </a:p>
          <a:p>
            <a:pPr marL="742950" lvl="1" indent="-285750">
              <a:lnSpc>
                <a:spcPct val="100000"/>
              </a:lnSpc>
              <a:spcBef>
                <a:spcPts val="200"/>
              </a:spcBef>
            </a:pPr>
            <a:endParaRPr lang="en-US" sz="13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19557177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0" y="239973"/>
            <a:ext cx="6672153" cy="628650"/>
          </a:xfrm>
        </p:spPr>
        <p:txBody>
          <a:bodyPr/>
          <a:lstStyle/>
          <a:p>
            <a:r>
              <a:rPr lang="en-US" sz="2400" b="1" dirty="0">
                <a:latin typeface="Arial" panose="020B0604020202020204" pitchFamily="34" charset="0"/>
                <a:cs typeface="Arial" panose="020B0604020202020204" pitchFamily="34" charset="0"/>
              </a:rPr>
              <a:t>Hybrid Meeting Guidance:  Public Comment</a:t>
            </a:r>
            <a:endParaRPr lang="en-US" sz="2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6</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342811" y="923469"/>
            <a:ext cx="6351066"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r>
              <a:rPr lang="en-US" dirty="0">
                <a:solidFill>
                  <a:srgbClr val="002060"/>
                </a:solidFill>
              </a:rPr>
              <a:t>All hybrid meetings </a:t>
            </a:r>
            <a:r>
              <a:rPr lang="en-US" b="1" dirty="0">
                <a:solidFill>
                  <a:srgbClr val="002060"/>
                </a:solidFill>
              </a:rPr>
              <a:t>must</a:t>
            </a:r>
            <a:r>
              <a:rPr lang="en-US" dirty="0">
                <a:solidFill>
                  <a:srgbClr val="002060"/>
                </a:solidFill>
              </a:rPr>
              <a:t> support in-person public comment, pursuant to state and local law.</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Remote public comment </a:t>
            </a:r>
            <a:r>
              <a:rPr lang="en-US" b="1" dirty="0">
                <a:solidFill>
                  <a:srgbClr val="002060"/>
                </a:solidFill>
              </a:rPr>
              <a:t>must</a:t>
            </a:r>
            <a:r>
              <a:rPr lang="en-US" dirty="0">
                <a:solidFill>
                  <a:srgbClr val="002060"/>
                </a:solidFill>
              </a:rPr>
              <a:t> be allowed for anyone who cannot attend in-person due to a disability, pursuant to federal law.</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The City Administrator’s Office </a:t>
            </a:r>
            <a:r>
              <a:rPr lang="en-US" b="1" dirty="0">
                <a:solidFill>
                  <a:srgbClr val="002060"/>
                </a:solidFill>
              </a:rPr>
              <a:t>recommends</a:t>
            </a:r>
            <a:r>
              <a:rPr lang="en-US" dirty="0">
                <a:solidFill>
                  <a:srgbClr val="002060"/>
                </a:solidFill>
              </a:rPr>
              <a:t> that boards and commissions allow remote public comment for anyone (with or without an accommodation request).</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Commissions and boards </a:t>
            </a:r>
            <a:r>
              <a:rPr lang="en-US" b="1" dirty="0">
                <a:solidFill>
                  <a:srgbClr val="002060"/>
                </a:solidFill>
              </a:rPr>
              <a:t>may</a:t>
            </a:r>
            <a:r>
              <a:rPr lang="en-US" dirty="0">
                <a:solidFill>
                  <a:srgbClr val="002060"/>
                </a:solidFill>
              </a:rPr>
              <a:t> establish a time limit for remote public comment that is not accessed as a reasonable accommodation of a disability.</a:t>
            </a:r>
          </a:p>
          <a:p>
            <a:pPr marL="285750" indent="-285750">
              <a:lnSpc>
                <a:spcPct val="100000"/>
              </a:lnSpc>
              <a:spcBef>
                <a:spcPts val="200"/>
              </a:spcBef>
            </a:pPr>
            <a:endParaRPr lang="en-US" dirty="0">
              <a:solidFill>
                <a:srgbClr val="002060"/>
              </a:solidFill>
            </a:endParaRPr>
          </a:p>
          <a:p>
            <a:pPr marL="742950" lvl="1" indent="-285750">
              <a:lnSpc>
                <a:spcPct val="100000"/>
              </a:lnSpc>
              <a:spcBef>
                <a:spcPts val="200"/>
              </a:spcBef>
            </a:pPr>
            <a:endParaRPr lang="en-US" sz="13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26876530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0" y="239973"/>
            <a:ext cx="6672153" cy="628650"/>
          </a:xfrm>
        </p:spPr>
        <p:txBody>
          <a:bodyPr/>
          <a:lstStyle/>
          <a:p>
            <a:r>
              <a:rPr lang="en-US" sz="2400" b="1" dirty="0">
                <a:latin typeface="Arial" panose="020B0604020202020204" pitchFamily="34" charset="0"/>
                <a:cs typeface="Arial" panose="020B0604020202020204" pitchFamily="34" charset="0"/>
              </a:rPr>
              <a:t>Hybrid Meeting Guidance:  2 Weeks In…</a:t>
            </a:r>
            <a:endParaRPr lang="en-US" sz="2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7</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342811" y="900021"/>
            <a:ext cx="6351066"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r>
              <a:rPr lang="en-US" dirty="0">
                <a:solidFill>
                  <a:srgbClr val="002060"/>
                </a:solidFill>
              </a:rPr>
              <a:t>The </a:t>
            </a:r>
            <a:r>
              <a:rPr lang="en-US" b="1" dirty="0">
                <a:solidFill>
                  <a:srgbClr val="002060"/>
                </a:solidFill>
              </a:rPr>
              <a:t>Board of Supervisors </a:t>
            </a:r>
            <a:r>
              <a:rPr lang="en-US" dirty="0">
                <a:solidFill>
                  <a:srgbClr val="002060"/>
                </a:solidFill>
              </a:rPr>
              <a:t>has passed an interim rule that allows remote public comment by any member of the public.  </a:t>
            </a:r>
          </a:p>
          <a:p>
            <a:pPr marL="742950" lvl="1" indent="-285750">
              <a:lnSpc>
                <a:spcPct val="100000"/>
              </a:lnSpc>
              <a:spcBef>
                <a:spcPts val="200"/>
              </a:spcBef>
            </a:pPr>
            <a:r>
              <a:rPr lang="en-US" dirty="0">
                <a:solidFill>
                  <a:srgbClr val="002060"/>
                </a:solidFill>
              </a:rPr>
              <a:t>Remote public comment at the Board of Supervisors does not require a request for accommodation pursuant to the ADA;</a:t>
            </a:r>
          </a:p>
          <a:p>
            <a:pPr marL="742950" lvl="1" indent="-285750">
              <a:lnSpc>
                <a:spcPct val="100000"/>
              </a:lnSpc>
              <a:spcBef>
                <a:spcPts val="200"/>
              </a:spcBef>
            </a:pPr>
            <a:r>
              <a:rPr lang="en-US" dirty="0">
                <a:solidFill>
                  <a:srgbClr val="002060"/>
                </a:solidFill>
              </a:rPr>
              <a:t>There is no time limit for members of the public who wish to make remote public comment.</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b="1" dirty="0">
                <a:solidFill>
                  <a:srgbClr val="002060"/>
                </a:solidFill>
              </a:rPr>
              <a:t>Commissions</a:t>
            </a:r>
            <a:r>
              <a:rPr lang="en-US" dirty="0">
                <a:solidFill>
                  <a:srgbClr val="002060"/>
                </a:solidFill>
              </a:rPr>
              <a:t> and </a:t>
            </a:r>
            <a:r>
              <a:rPr lang="en-US" b="1" dirty="0">
                <a:solidFill>
                  <a:srgbClr val="002060"/>
                </a:solidFill>
              </a:rPr>
              <a:t>boards</a:t>
            </a:r>
            <a:r>
              <a:rPr lang="en-US" dirty="0">
                <a:solidFill>
                  <a:srgbClr val="002060"/>
                </a:solidFill>
              </a:rPr>
              <a:t> are making their own rules when it comes to remote public comment.</a:t>
            </a:r>
          </a:p>
          <a:p>
            <a:pPr marL="742950" lvl="1" indent="-285750">
              <a:lnSpc>
                <a:spcPct val="100000"/>
              </a:lnSpc>
              <a:spcBef>
                <a:spcPts val="200"/>
              </a:spcBef>
            </a:pPr>
            <a:r>
              <a:rPr lang="en-US" dirty="0">
                <a:solidFill>
                  <a:srgbClr val="002060"/>
                </a:solidFill>
              </a:rPr>
              <a:t>There is no option for remote public comment unless it’s part of a request for accommodation pursuant to the ADA for some commissions;</a:t>
            </a:r>
          </a:p>
          <a:p>
            <a:pPr marL="742950" lvl="1" indent="-285750">
              <a:lnSpc>
                <a:spcPct val="100000"/>
              </a:lnSpc>
              <a:spcBef>
                <a:spcPts val="200"/>
              </a:spcBef>
            </a:pPr>
            <a:r>
              <a:rPr lang="en-US" dirty="0">
                <a:solidFill>
                  <a:srgbClr val="002060"/>
                </a:solidFill>
              </a:rPr>
              <a:t>There is no limit on who can provide remote public comment, or on how long remote public comment lasts for other commissions.</a:t>
            </a:r>
          </a:p>
          <a:p>
            <a:pPr marL="742950" lvl="1" indent="-285750">
              <a:lnSpc>
                <a:spcPct val="100000"/>
              </a:lnSpc>
              <a:spcBef>
                <a:spcPts val="200"/>
              </a:spcBef>
            </a:pPr>
            <a:endParaRPr lang="en-US" dirty="0">
              <a:solidFill>
                <a:srgbClr val="002060"/>
              </a:solidFill>
            </a:endParaRPr>
          </a:p>
          <a:p>
            <a:pPr marL="285750" indent="-285750">
              <a:lnSpc>
                <a:spcPct val="100000"/>
              </a:lnSpc>
              <a:spcBef>
                <a:spcPts val="200"/>
              </a:spcBef>
            </a:pPr>
            <a:r>
              <a:rPr lang="en-US" dirty="0">
                <a:solidFill>
                  <a:srgbClr val="002060"/>
                </a:solidFill>
              </a:rPr>
              <a:t>There are several state and local legislative proposals that would expand remote participation options for commissioners and board members.</a:t>
            </a: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endParaRPr lang="en-US" dirty="0">
              <a:solidFill>
                <a:srgbClr val="002060"/>
              </a:solidFill>
            </a:endParaRPr>
          </a:p>
          <a:p>
            <a:pPr marL="285750" indent="-285750">
              <a:lnSpc>
                <a:spcPct val="100000"/>
              </a:lnSpc>
              <a:spcBef>
                <a:spcPts val="200"/>
              </a:spcBef>
            </a:pPr>
            <a:endParaRPr lang="en-US" dirty="0">
              <a:solidFill>
                <a:srgbClr val="002060"/>
              </a:solidFill>
            </a:endParaRPr>
          </a:p>
          <a:p>
            <a:pPr marL="742950" lvl="1" indent="-285750">
              <a:lnSpc>
                <a:spcPct val="100000"/>
              </a:lnSpc>
              <a:spcBef>
                <a:spcPts val="200"/>
              </a:spcBef>
            </a:pPr>
            <a:endParaRPr lang="en-US" sz="13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171634585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0" y="239973"/>
            <a:ext cx="6672153" cy="628650"/>
          </a:xfrm>
        </p:spPr>
        <p:txBody>
          <a:bodyPr/>
          <a:lstStyle/>
          <a:p>
            <a:r>
              <a:rPr lang="en-US" sz="2400" b="1" dirty="0">
                <a:latin typeface="Arial" panose="020B0604020202020204" pitchFamily="34" charset="0"/>
                <a:cs typeface="Arial" panose="020B0604020202020204" pitchFamily="34" charset="0"/>
              </a:rPr>
              <a:t>MOD Guidance:  </a:t>
            </a:r>
            <a:r>
              <a:rPr lang="en-US" sz="1400" b="1" dirty="0">
                <a:latin typeface="Arial" panose="020B0604020202020204" pitchFamily="34" charset="0"/>
                <a:cs typeface="Arial" panose="020B0604020202020204" pitchFamily="34" charset="0"/>
              </a:rPr>
              <a:t>Accessibility for Deaf and Hard of Hearing</a:t>
            </a:r>
            <a:endParaRPr lang="en-US" sz="14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8</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173005" y="566508"/>
            <a:ext cx="6792405"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endParaRPr lang="en-US" dirty="0">
              <a:solidFill>
                <a:srgbClr val="002060"/>
              </a:solidFill>
            </a:endParaRPr>
          </a:p>
          <a:p>
            <a:pPr marL="457200" lvl="1" indent="0">
              <a:lnSpc>
                <a:spcPct val="100000"/>
              </a:lnSpc>
              <a:spcBef>
                <a:spcPts val="200"/>
              </a:spcBef>
              <a:buNone/>
            </a:pPr>
            <a:r>
              <a:rPr lang="en-US" sz="1800" dirty="0">
                <a:solidFill>
                  <a:srgbClr val="002060"/>
                </a:solidFill>
              </a:rPr>
              <a:t>Guidance for SF Boards, Commissions and Councils provides basic information for all meetings, including:</a:t>
            </a:r>
          </a:p>
          <a:p>
            <a:pPr lvl="1" fontAlgn="base"/>
            <a:r>
              <a:rPr lang="en-US" sz="1200" dirty="0">
                <a:solidFill>
                  <a:srgbClr val="002060"/>
                </a:solidFill>
              </a:rPr>
              <a:t>Captioning is not a substitute for Sign Language, and does not offer two-way communication like Sign Language does.​</a:t>
            </a:r>
          </a:p>
          <a:p>
            <a:pPr lvl="1" fontAlgn="base"/>
            <a:r>
              <a:rPr lang="en-US" sz="1200" dirty="0">
                <a:solidFill>
                  <a:srgbClr val="002060"/>
                </a:solidFill>
              </a:rPr>
              <a:t>When Sign Language is requested, deference should be given to Sign Language whenever possible. </a:t>
            </a:r>
            <a:r>
              <a:rPr lang="en-US" sz="1200" b="1" dirty="0">
                <a:solidFill>
                  <a:srgbClr val="002060"/>
                </a:solidFill>
              </a:rPr>
              <a:t>There should always be a way for participants to request ASL interpretation.</a:t>
            </a:r>
            <a:r>
              <a:rPr lang="en-US" sz="1200" dirty="0">
                <a:solidFill>
                  <a:srgbClr val="002060"/>
                </a:solidFill>
              </a:rPr>
              <a:t>​</a:t>
            </a:r>
          </a:p>
          <a:p>
            <a:pPr lvl="1" fontAlgn="base"/>
            <a:r>
              <a:rPr lang="en-US" sz="1200" dirty="0">
                <a:solidFill>
                  <a:srgbClr val="002060"/>
                </a:solidFill>
              </a:rPr>
              <a:t>Sign Language interpretation is also available in other languages, like Spanish, Chinese, etc. ​</a:t>
            </a:r>
          </a:p>
          <a:p>
            <a:pPr lvl="1" fontAlgn="base"/>
            <a:r>
              <a:rPr lang="en-US" sz="1200" dirty="0" err="1">
                <a:solidFill>
                  <a:srgbClr val="002060"/>
                </a:solidFill>
              </a:rPr>
              <a:t>SFGovTV</a:t>
            </a:r>
            <a:r>
              <a:rPr lang="en-US" sz="1200" dirty="0">
                <a:solidFill>
                  <a:srgbClr val="002060"/>
                </a:solidFill>
              </a:rPr>
              <a:t> provides real-time close captions of all meetings on the TV broadcast​</a:t>
            </a:r>
          </a:p>
          <a:p>
            <a:pPr lvl="1" fontAlgn="base"/>
            <a:r>
              <a:rPr lang="en-US" sz="1200" dirty="0">
                <a:solidFill>
                  <a:srgbClr val="002060"/>
                </a:solidFill>
              </a:rPr>
              <a:t>ASL should be provided by request, and when you know in advance that Sign Language users plan to attend​.</a:t>
            </a:r>
          </a:p>
          <a:p>
            <a:pPr marL="457200" lvl="1" indent="0">
              <a:lnSpc>
                <a:spcPct val="100000"/>
              </a:lnSpc>
              <a:spcBef>
                <a:spcPts val="200"/>
              </a:spcBef>
              <a:buNone/>
            </a:pPr>
            <a:endParaRPr lang="en-US" sz="18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36107295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631FB6A-47F6-473B-BDB3-DAF18AAEE6A8}"/>
              </a:ext>
            </a:extLst>
          </p:cNvPr>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9307C9-CAC7-4868-96DB-EC0333AAF379}"/>
              </a:ext>
            </a:extLst>
          </p:cNvPr>
          <p:cNvSpPr>
            <a:spLocks noGrp="1"/>
          </p:cNvSpPr>
          <p:nvPr>
            <p:ph type="title"/>
          </p:nvPr>
        </p:nvSpPr>
        <p:spPr>
          <a:xfrm>
            <a:off x="238600" y="239973"/>
            <a:ext cx="6672153" cy="628650"/>
          </a:xfrm>
        </p:spPr>
        <p:txBody>
          <a:bodyPr/>
          <a:lstStyle/>
          <a:p>
            <a:r>
              <a:rPr lang="en-US" sz="2400" b="1" dirty="0">
                <a:latin typeface="Arial" panose="020B0604020202020204" pitchFamily="34" charset="0"/>
                <a:cs typeface="Arial" panose="020B0604020202020204" pitchFamily="34" charset="0"/>
              </a:rPr>
              <a:t>MOD Guidance:  </a:t>
            </a:r>
            <a:r>
              <a:rPr lang="en-US" sz="1600" b="1" dirty="0">
                <a:latin typeface="Arial" panose="020B0604020202020204" pitchFamily="34" charset="0"/>
                <a:cs typeface="Arial" panose="020B0604020202020204" pitchFamily="34" charset="0"/>
              </a:rPr>
              <a:t>Sign Language in Public Meetings</a:t>
            </a:r>
            <a:endParaRPr lang="en-US" sz="1600" dirty="0"/>
          </a:p>
        </p:txBody>
      </p:sp>
      <p:sp>
        <p:nvSpPr>
          <p:cNvPr id="4" name="Slide Number Placeholder 3">
            <a:extLst>
              <a:ext uri="{FF2B5EF4-FFF2-40B4-BE49-F238E27FC236}">
                <a16:creationId xmlns:a16="http://schemas.microsoft.com/office/drawing/2014/main" id="{8916466F-6E25-424C-AD5C-AFA3E3F9D9E8}"/>
              </a:ext>
            </a:extLst>
          </p:cNvPr>
          <p:cNvSpPr>
            <a:spLocks noGrp="1"/>
          </p:cNvSpPr>
          <p:nvPr>
            <p:ph type="sldNum" sz="quarter" idx="10"/>
          </p:nvPr>
        </p:nvSpPr>
        <p:spPr/>
        <p:txBody>
          <a:bodyPr/>
          <a:lstStyle/>
          <a:p>
            <a:fld id="{13BECFA2-E972-45C8-8D26-3F95009C24B5}" type="slidenum">
              <a:rPr lang="en-US" smtClean="0"/>
              <a:pPr/>
              <a:t>9</a:t>
            </a:fld>
            <a:endParaRPr lang="en-US"/>
          </a:p>
        </p:txBody>
      </p:sp>
      <p:sp>
        <p:nvSpPr>
          <p:cNvPr id="8" name="Google Shape;115;p23">
            <a:extLst>
              <a:ext uri="{FF2B5EF4-FFF2-40B4-BE49-F238E27FC236}">
                <a16:creationId xmlns:a16="http://schemas.microsoft.com/office/drawing/2014/main" id="{B4F46C30-672B-4AC3-B692-FAEF01D0C6B3}"/>
              </a:ext>
            </a:extLst>
          </p:cNvPr>
          <p:cNvSpPr txBox="1">
            <a:spLocks/>
          </p:cNvSpPr>
          <p:nvPr/>
        </p:nvSpPr>
        <p:spPr>
          <a:xfrm>
            <a:off x="166981" y="636852"/>
            <a:ext cx="6792405" cy="2181825"/>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25000"/>
              </a:lnSpc>
              <a:spcBef>
                <a:spcPts val="1000"/>
              </a:spcBef>
              <a:spcAft>
                <a:spcPts val="0"/>
              </a:spcAft>
              <a:buClr>
                <a:srgbClr val="1C3E57"/>
              </a:buClr>
              <a:buSzPts val="1800"/>
              <a:buFont typeface="Arial" pitchFamily="34" charset="0"/>
              <a:buChar char="•"/>
              <a:defRPr sz="1800" b="0" i="0" u="none" strike="noStrike" cap="none">
                <a:solidFill>
                  <a:srgbClr val="1C3E57"/>
                </a:solidFill>
                <a:latin typeface="Rubik Light"/>
                <a:ea typeface="Rubik Light"/>
                <a:cs typeface="Rubik Light"/>
                <a:sym typeface="Rubik Light"/>
              </a:defRPr>
            </a:lvl1pPr>
            <a:lvl2pPr marL="914400" marR="0" lvl="1"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2pPr>
            <a:lvl3pPr marL="1371600" marR="0" lvl="2"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3pPr>
            <a:lvl4pPr marL="1828800" marR="0" lvl="3"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4pPr>
            <a:lvl5pPr marL="2286000" marR="0" lvl="4" indent="-317500" algn="l" rtl="0">
              <a:lnSpc>
                <a:spcPct val="125000"/>
              </a:lnSpc>
              <a:spcBef>
                <a:spcPts val="1600"/>
              </a:spcBef>
              <a:spcAft>
                <a:spcPts val="0"/>
              </a:spcAft>
              <a:buClr>
                <a:srgbClr val="607889"/>
              </a:buClr>
              <a:buSzPts val="1400"/>
              <a:buFont typeface="Rubik Light"/>
              <a:buChar char="○"/>
              <a:defRPr sz="1050" b="0" i="0" u="none" strike="noStrike" cap="none">
                <a:solidFill>
                  <a:schemeClr val="accent4">
                    <a:lumMod val="50000"/>
                  </a:schemeClr>
                </a:solidFill>
                <a:latin typeface="Rubik Light"/>
                <a:ea typeface="Rubik Light"/>
                <a:cs typeface="Rubik Light"/>
                <a:sym typeface="Rubik Light"/>
              </a:defRPr>
            </a:lvl5pPr>
            <a:lvl6pPr marL="2743200" marR="0" lvl="5"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6pPr>
            <a:lvl7pPr marL="3200400" marR="0" lvl="6"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7pPr>
            <a:lvl8pPr marL="3657600" marR="0" lvl="7" indent="-317500" algn="l" rtl="0">
              <a:lnSpc>
                <a:spcPct val="125000"/>
              </a:lnSpc>
              <a:spcBef>
                <a:spcPts val="1600"/>
              </a:spcBef>
              <a:spcAft>
                <a:spcPts val="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8pPr>
            <a:lvl9pPr marL="4114800" marR="0" lvl="8" indent="-317500" algn="l" rtl="0">
              <a:lnSpc>
                <a:spcPct val="125000"/>
              </a:lnSpc>
              <a:spcBef>
                <a:spcPts val="1600"/>
              </a:spcBef>
              <a:spcAft>
                <a:spcPts val="1600"/>
              </a:spcAft>
              <a:buClr>
                <a:srgbClr val="607889"/>
              </a:buClr>
              <a:buSzPts val="1400"/>
              <a:buFont typeface="Rubik Light"/>
              <a:buChar char="■"/>
              <a:defRPr sz="1050" b="0" i="0" u="none" strike="noStrike" cap="none">
                <a:solidFill>
                  <a:srgbClr val="607889"/>
                </a:solidFill>
                <a:latin typeface="Rubik Light"/>
                <a:ea typeface="Rubik Light"/>
                <a:cs typeface="Rubik Light"/>
                <a:sym typeface="Rubik Light"/>
              </a:defRPr>
            </a:lvl9pPr>
          </a:lstStyle>
          <a:p>
            <a:pPr marL="285750" indent="-285750">
              <a:lnSpc>
                <a:spcPct val="100000"/>
              </a:lnSpc>
              <a:spcBef>
                <a:spcPts val="200"/>
              </a:spcBef>
            </a:pPr>
            <a:endParaRPr lang="en-US" dirty="0">
              <a:solidFill>
                <a:srgbClr val="002060"/>
              </a:solidFill>
            </a:endParaRPr>
          </a:p>
          <a:p>
            <a:pPr fontAlgn="base"/>
            <a:r>
              <a:rPr lang="en-US" sz="1400" dirty="0"/>
              <a:t>Sign language interpreters can be present in the meeting room and will be visible on the screen if the meeting is broadcast on SF Gov TV​.</a:t>
            </a:r>
          </a:p>
          <a:p>
            <a:pPr fontAlgn="base"/>
            <a:r>
              <a:rPr lang="en-US" sz="1400" dirty="0"/>
              <a:t>Sign language interpreters can be added to the remote video platform and will be visible to remote Deaf participants who also join the video platform; they can reverse interpret when Deaf participants wish to make public comment​.</a:t>
            </a:r>
          </a:p>
          <a:p>
            <a:pPr fontAlgn="base"/>
            <a:r>
              <a:rPr lang="en-US" sz="1400" dirty="0"/>
              <a:t>Deaf constituents who do not have access to a device that displays video (such as a computer or smartphone) may request phone access in order to place a phone call using California Relay Services. In these cases, the commenter will first identify themselves as a Relay Operator speaking on behalf of the requestor.​</a:t>
            </a:r>
          </a:p>
          <a:p>
            <a:pPr marL="457200" lvl="1" indent="0">
              <a:lnSpc>
                <a:spcPct val="100000"/>
              </a:lnSpc>
              <a:spcBef>
                <a:spcPts val="200"/>
              </a:spcBef>
              <a:buNone/>
            </a:pPr>
            <a:endParaRPr lang="en-US" sz="1800" dirty="0">
              <a:solidFill>
                <a:schemeClr val="tx1"/>
              </a:solidFill>
            </a:endParaRPr>
          </a:p>
        </p:txBody>
      </p:sp>
      <p:sp>
        <p:nvSpPr>
          <p:cNvPr id="5" name="Rectangle 4">
            <a:extLst>
              <a:ext uri="{FF2B5EF4-FFF2-40B4-BE49-F238E27FC236}">
                <a16:creationId xmlns:a16="http://schemas.microsoft.com/office/drawing/2014/main" id="{6DC02449-C893-4C79-85B1-0B6D3B54432E}"/>
              </a:ext>
            </a:extLst>
          </p:cNvPr>
          <p:cNvSpPr/>
          <p:nvPr/>
        </p:nvSpPr>
        <p:spPr>
          <a:xfrm>
            <a:off x="3649663" y="5045631"/>
            <a:ext cx="3429000" cy="307777"/>
          </a:xfrm>
          <a:prstGeom prst="rect">
            <a:avLst/>
          </a:prstGeom>
        </p:spPr>
        <p:txBody>
          <a:bodyPr>
            <a:spAutoFit/>
          </a:bodyPr>
          <a:lstStyle/>
          <a:p>
            <a:pPr marL="285750" indent="-285750">
              <a:spcBef>
                <a:spcPts val="200"/>
              </a:spcBef>
            </a:pPr>
            <a:endParaRPr lang="en-US">
              <a:solidFill>
                <a:schemeClr val="tx1"/>
              </a:solidFill>
            </a:endParaRPr>
          </a:p>
        </p:txBody>
      </p:sp>
    </p:spTree>
    <p:extLst>
      <p:ext uri="{BB962C8B-B14F-4D97-AF65-F5344CB8AC3E}">
        <p14:creationId xmlns:p14="http://schemas.microsoft.com/office/powerpoint/2010/main" val="3891588427"/>
      </p:ext>
    </p:extLst>
  </p:cSld>
  <p:clrMapOvr>
    <a:masterClrMapping/>
  </p:clrMapOvr>
  <p:transition/>
</p:sld>
</file>

<file path=ppt/theme/theme1.xml><?xml version="1.0" encoding="utf-8"?>
<a:theme xmlns:a="http://schemas.openxmlformats.org/drawingml/2006/main" name="SF City Administrator's Offic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30b9102-cf1e-4c7f-954b-dd7e088e03d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A9B6EAE16A3488EF9DA320794BB95" ma:contentTypeVersion="6" ma:contentTypeDescription="Create a new document." ma:contentTypeScope="" ma:versionID="70d80f2dcfb36d985fa9484272c2a958">
  <xsd:schema xmlns:xsd="http://www.w3.org/2001/XMLSchema" xmlns:xs="http://www.w3.org/2001/XMLSchema" xmlns:p="http://schemas.microsoft.com/office/2006/metadata/properties" xmlns:ns3="530b9102-cf1e-4c7f-954b-dd7e088e03d2" xmlns:ns4="21c7d202-04d8-4633-88e4-2030892a83b1" targetNamespace="http://schemas.microsoft.com/office/2006/metadata/properties" ma:root="true" ma:fieldsID="9e5e2624cbfc17f5dbc6366bb7bebd4c" ns3:_="" ns4:_="">
    <xsd:import namespace="530b9102-cf1e-4c7f-954b-dd7e088e03d2"/>
    <xsd:import namespace="21c7d202-04d8-4633-88e4-2030892a83b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b9102-cf1e-4c7f-954b-dd7e088e03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c7d202-04d8-4633-88e4-2030892a83b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C6DB02-6BA8-426C-AD5B-4058EFF6A4F3}">
  <ds:schemaRefs>
    <ds:schemaRef ds:uri="http://purl.org/dc/terms/"/>
    <ds:schemaRef ds:uri="http://schemas.openxmlformats.org/package/2006/metadata/core-properties"/>
    <ds:schemaRef ds:uri="http://schemas.microsoft.com/office/2006/documentManagement/types"/>
    <ds:schemaRef ds:uri="http://purl.org/dc/dcmitype/"/>
    <ds:schemaRef ds:uri="21c7d202-04d8-4633-88e4-2030892a83b1"/>
    <ds:schemaRef ds:uri="http://purl.org/dc/elements/1.1/"/>
    <ds:schemaRef ds:uri="http://schemas.microsoft.com/office/2006/metadata/properties"/>
    <ds:schemaRef ds:uri="530b9102-cf1e-4c7f-954b-dd7e088e03d2"/>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5905B52-653B-444E-8FF4-F4DCD82491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b9102-cf1e-4c7f-954b-dd7e088e03d2"/>
    <ds:schemaRef ds:uri="21c7d202-04d8-4633-88e4-2030892a83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27AC8D-0E76-4F4C-997E-AD4A7FF65C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218</TotalTime>
  <Words>1268</Words>
  <Application>Microsoft Office PowerPoint</Application>
  <PresentationFormat>Custom</PresentationFormat>
  <Paragraphs>96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Rubik Light</vt:lpstr>
      <vt:lpstr>Arial</vt:lpstr>
      <vt:lpstr>Rubik</vt:lpstr>
      <vt:lpstr>SF City Administrator's Office</vt:lpstr>
      <vt:lpstr>Sunset of the Emergency Ordinance:  Hybrid Meetings</vt:lpstr>
      <vt:lpstr>Hybrid Meeting Guidance:  Background</vt:lpstr>
      <vt:lpstr>Hybrid Meeting Guidance:  Laws &amp; Rules</vt:lpstr>
      <vt:lpstr>Hybrid Meeting Guidance:  Baseline</vt:lpstr>
      <vt:lpstr>Hybrid Meeting Guidance:  Commissioners</vt:lpstr>
      <vt:lpstr>Hybrid Meeting Guidance:  Public Comment</vt:lpstr>
      <vt:lpstr>Hybrid Meeting Guidance:  2 Weeks In…</vt:lpstr>
      <vt:lpstr>MOD Guidance:  Accessibility for Deaf and Hard of Hearing</vt:lpstr>
      <vt:lpstr>MOD Guidance:  Sign Language in Public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excellent presentation</dc:title>
  <dc:creator>Bill Barnes</dc:creator>
  <cp:lastModifiedBy>Sophie Hayward</cp:lastModifiedBy>
  <cp:revision>12</cp:revision>
  <dcterms:modified xsi:type="dcterms:W3CDTF">2023-03-15T21:10:30Z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0x010100F3EA9B6EAE16A3488EF9DA320794BB95</vt:lpwstr>
  </property>
</Properties>
</file>