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9_25BFA040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3"/>
  </p:notesMasterIdLst>
  <p:sldIdLst>
    <p:sldId id="274" r:id="rId5"/>
    <p:sldId id="276" r:id="rId6"/>
    <p:sldId id="275" r:id="rId7"/>
    <p:sldId id="279" r:id="rId8"/>
    <p:sldId id="282" r:id="rId9"/>
    <p:sldId id="281" r:id="rId10"/>
    <p:sldId id="25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2C5A3E-895D-8691-0905-85B369879728}" name="Reddic, LaRhonda (DPH)" initials="R(" userId="S::larhonda.reddic@sfdph.org::8079392e-e20b-42cd-9ef8-a8a10325deeb" providerId="AD"/>
  <p188:author id="{200AAABB-A421-5822-BB78-8987DADB62A1}" name="Jones, Paula (DPH)" initials="J(" userId="S::paula.jones@sfdph.org::8771e0e5-28e5-42df-a627-03b9b088f4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3450A-C394-47E5-9384-E78D4859EA0F}" v="29" dt="2022-09-28T15:51:08.308"/>
    <p1510:client id="{318E0B2C-DD38-4579-825E-57D52E122616}" v="39" dt="2022-09-01T22:50:50.605"/>
    <p1510:client id="{329B7D7B-82C6-4AB1-BFBF-5402220D17DD}" v="22" dt="2022-09-07T22:17:53.060"/>
    <p1510:client id="{3F76FC18-FA4B-4632-8492-D915D77163B1}" v="112" dt="2022-09-23T16:31:42.366"/>
    <p1510:client id="{42BC7A3E-CA64-49D9-8451-F31E704AA520}" v="21" dt="2022-09-12T15:45:24.430"/>
    <p1510:client id="{47D268FA-6997-ECEA-9CBB-7ACAFD401CB9}" v="317" dt="2022-10-03T21:53:23.627"/>
    <p1510:client id="{4C523E83-1FBD-3EF9-361B-DE41715BC559}" v="8" dt="2022-09-29T23:29:08.704"/>
    <p1510:client id="{6DF5F098-6922-4B06-9086-EEE50FC4F877}" v="71" dt="2022-10-05T15:40:09.130"/>
    <p1510:client id="{77BFCA7B-C84F-434A-98B0-EC89050B2BD5}" v="66" dt="2022-10-05T17:43:04.092"/>
    <p1510:client id="{915E716B-A431-484C-BECB-599C50D39639}" v="28" dt="2022-09-07T22:25:50.826"/>
    <p1510:client id="{91FFA2F6-5B2D-4A56-834D-E161E9ACCFC4}" v="163" dt="2022-09-26T19:01:05.720"/>
    <p1510:client id="{9A25F130-B877-4E39-8ED9-496C8EAFE0BE}" v="1" dt="2022-09-07T22:13:12.204"/>
    <p1510:client id="{ACED0149-3ADE-4E42-AC6D-5C8B451C852D}" v="21" dt="2022-10-05T19:29:42.391"/>
    <p1510:client id="{B1A99EB6-4873-4ED2-A4D3-B61866ED024D}" v="131" dt="2022-09-01T23:03:50.838"/>
    <p1510:client id="{B5D53367-4D2D-4D88-ADD0-68959EAB10E6}" v="99" dt="2022-09-29T01:20:20.836"/>
    <p1510:client id="{C6ACF7B5-64DB-35B9-217B-0A3DD862472C}" v="784" dt="2022-10-05T18:31:35.398"/>
    <p1510:client id="{C78C564B-7460-4459-8774-3833E761A390}" v="61" dt="2022-10-05T15:51:35.538"/>
    <p1510:client id="{CCD80042-0127-B9DF-4F90-01FC2CB45651}" v="318" dt="2022-10-05T19:34:26.617"/>
    <p1510:client id="{CF7F9EF4-9EA2-40C2-B606-04559900AEA4}" v="31" dt="2022-09-19T22:30:21.180"/>
    <p1510:client id="{DB5D9D2B-B104-4AD9-A9F5-7605B58256B1}" v="6" dt="2022-10-05T23:06:42.405"/>
    <p1510:client id="{F04A79FB-E35E-CD05-4484-3FC002E8AF80}" v="1" dt="2022-10-05T18:34:20.707"/>
    <p1510:client id="{F1B56F1F-CEE2-48DB-A9BE-93FDC9184A8F}" v="86" dt="2022-09-01T23:25:20.040"/>
    <p1510:client id="{FAADDED1-0911-4AEB-9A77-D82C2389A5B9}" v="11" dt="2022-10-05T15:55:55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ddic, LaRhonda (DPH)" userId="S::larhonda.reddic@sfdph.org::8079392e-e20b-42cd-9ef8-a8a10325deeb" providerId="AD" clId="Web-{C78C564B-7460-4459-8774-3833E761A390}"/>
    <pc:docChg chg="delSld modSld">
      <pc:chgData name="Reddic, LaRhonda (DPH)" userId="S::larhonda.reddic@sfdph.org::8079392e-e20b-42cd-9ef8-a8a10325deeb" providerId="AD" clId="Web-{C78C564B-7460-4459-8774-3833E761A390}" dt="2022-10-05T15:51:33.226" v="54" actId="20577"/>
      <pc:docMkLst>
        <pc:docMk/>
      </pc:docMkLst>
      <pc:sldChg chg="addSp modSp">
        <pc:chgData name="Reddic, LaRhonda (DPH)" userId="S::larhonda.reddic@sfdph.org::8079392e-e20b-42cd-9ef8-a8a10325deeb" providerId="AD" clId="Web-{C78C564B-7460-4459-8774-3833E761A390}" dt="2022-10-05T15:50:33.022" v="37" actId="14100"/>
        <pc:sldMkLst>
          <pc:docMk/>
          <pc:sldMk cId="2437041310" sldId="261"/>
        </pc:sldMkLst>
        <pc:spChg chg="mod">
          <ac:chgData name="Reddic, LaRhonda (DPH)" userId="S::larhonda.reddic@sfdph.org::8079392e-e20b-42cd-9ef8-a8a10325deeb" providerId="AD" clId="Web-{C78C564B-7460-4459-8774-3833E761A390}" dt="2022-10-05T15:50:33.022" v="37" actId="14100"/>
          <ac:spMkLst>
            <pc:docMk/>
            <pc:sldMk cId="2437041310" sldId="261"/>
            <ac:spMk id="2" creationId="{B0F1D74E-D360-316A-2EE8-AF4D9E350CE9}"/>
          </ac:spMkLst>
        </pc:spChg>
        <pc:spChg chg="add">
          <ac:chgData name="Reddic, LaRhonda (DPH)" userId="S::larhonda.reddic@sfdph.org::8079392e-e20b-42cd-9ef8-a8a10325deeb" providerId="AD" clId="Web-{C78C564B-7460-4459-8774-3833E761A390}" dt="2022-10-05T15:49:56.928" v="24"/>
          <ac:spMkLst>
            <pc:docMk/>
            <pc:sldMk cId="2437041310" sldId="261"/>
            <ac:spMk id="3" creationId="{9BBD036E-CAD0-08DB-93DD-2C4D7DB466B7}"/>
          </ac:spMkLst>
        </pc:spChg>
        <pc:spChg chg="add">
          <ac:chgData name="Reddic, LaRhonda (DPH)" userId="S::larhonda.reddic@sfdph.org::8079392e-e20b-42cd-9ef8-a8a10325deeb" providerId="AD" clId="Web-{C78C564B-7460-4459-8774-3833E761A390}" dt="2022-10-05T15:49:57.413" v="25"/>
          <ac:spMkLst>
            <pc:docMk/>
            <pc:sldMk cId="2437041310" sldId="261"/>
            <ac:spMk id="5" creationId="{ABEBABFC-4B31-9A23-B80A-D5BD1265DB83}"/>
          </ac:spMkLst>
        </pc:spChg>
        <pc:picChg chg="mod">
          <ac:chgData name="Reddic, LaRhonda (DPH)" userId="S::larhonda.reddic@sfdph.org::8079392e-e20b-42cd-9ef8-a8a10325deeb" providerId="AD" clId="Web-{C78C564B-7460-4459-8774-3833E761A390}" dt="2022-10-05T15:49:55.616" v="23" actId="14100"/>
          <ac:picMkLst>
            <pc:docMk/>
            <pc:sldMk cId="2437041310" sldId="261"/>
            <ac:picMk id="4" creationId="{563B5920-0406-84FA-45FF-8CD9087B644F}"/>
          </ac:picMkLst>
        </pc:picChg>
      </pc:sldChg>
      <pc:sldChg chg="modSp">
        <pc:chgData name="Reddic, LaRhonda (DPH)" userId="S::larhonda.reddic@sfdph.org::8079392e-e20b-42cd-9ef8-a8a10325deeb" providerId="AD" clId="Web-{C78C564B-7460-4459-8774-3833E761A390}" dt="2022-10-05T15:50:45.725" v="41" actId="20577"/>
        <pc:sldMkLst>
          <pc:docMk/>
          <pc:sldMk cId="395679572" sldId="264"/>
        </pc:sldMkLst>
        <pc:spChg chg="mod">
          <ac:chgData name="Reddic, LaRhonda (DPH)" userId="S::larhonda.reddic@sfdph.org::8079392e-e20b-42cd-9ef8-a8a10325deeb" providerId="AD" clId="Web-{C78C564B-7460-4459-8774-3833E761A390}" dt="2022-10-05T15:50:45.725" v="41" actId="20577"/>
          <ac:spMkLst>
            <pc:docMk/>
            <pc:sldMk cId="395679572" sldId="264"/>
            <ac:spMk id="2" creationId="{B0F1D74E-D360-316A-2EE8-AF4D9E350CE9}"/>
          </ac:spMkLst>
        </pc:spChg>
      </pc:sldChg>
      <pc:sldChg chg="modSp">
        <pc:chgData name="Reddic, LaRhonda (DPH)" userId="S::larhonda.reddic@sfdph.org::8079392e-e20b-42cd-9ef8-a8a10325deeb" providerId="AD" clId="Web-{C78C564B-7460-4459-8774-3833E761A390}" dt="2022-10-05T15:48:20.880" v="15" actId="14100"/>
        <pc:sldMkLst>
          <pc:docMk/>
          <pc:sldMk cId="315931358" sldId="266"/>
        </pc:sldMkLst>
        <pc:spChg chg="mod">
          <ac:chgData name="Reddic, LaRhonda (DPH)" userId="S::larhonda.reddic@sfdph.org::8079392e-e20b-42cd-9ef8-a8a10325deeb" providerId="AD" clId="Web-{C78C564B-7460-4459-8774-3833E761A390}" dt="2022-10-05T15:48:20.880" v="15" actId="14100"/>
          <ac:spMkLst>
            <pc:docMk/>
            <pc:sldMk cId="315931358" sldId="266"/>
            <ac:spMk id="5" creationId="{B77349DB-84D6-9F6E-3242-2DD33B3AE476}"/>
          </ac:spMkLst>
        </pc:spChg>
      </pc:sldChg>
      <pc:sldChg chg="del">
        <pc:chgData name="Reddic, LaRhonda (DPH)" userId="S::larhonda.reddic@sfdph.org::8079392e-e20b-42cd-9ef8-a8a10325deeb" providerId="AD" clId="Web-{C78C564B-7460-4459-8774-3833E761A390}" dt="2022-10-05T15:49:15.772" v="16"/>
        <pc:sldMkLst>
          <pc:docMk/>
          <pc:sldMk cId="3852539441" sldId="268"/>
        </pc:sldMkLst>
      </pc:sldChg>
      <pc:sldChg chg="modSp">
        <pc:chgData name="Reddic, LaRhonda (DPH)" userId="S::larhonda.reddic@sfdph.org::8079392e-e20b-42cd-9ef8-a8a10325deeb" providerId="AD" clId="Web-{C78C564B-7460-4459-8774-3833E761A390}" dt="2022-10-05T15:51:04.788" v="43" actId="20577"/>
        <pc:sldMkLst>
          <pc:docMk/>
          <pc:sldMk cId="4182141421" sldId="269"/>
        </pc:sldMkLst>
        <pc:spChg chg="mod">
          <ac:chgData name="Reddic, LaRhonda (DPH)" userId="S::larhonda.reddic@sfdph.org::8079392e-e20b-42cd-9ef8-a8a10325deeb" providerId="AD" clId="Web-{C78C564B-7460-4459-8774-3833E761A390}" dt="2022-10-05T15:51:04.788" v="43" actId="20577"/>
          <ac:spMkLst>
            <pc:docMk/>
            <pc:sldMk cId="4182141421" sldId="269"/>
            <ac:spMk id="2" creationId="{FFA03F5B-A640-42AE-8990-8523E840AD87}"/>
          </ac:spMkLst>
        </pc:spChg>
      </pc:sldChg>
      <pc:sldChg chg="modSp">
        <pc:chgData name="Reddic, LaRhonda (DPH)" userId="S::larhonda.reddic@sfdph.org::8079392e-e20b-42cd-9ef8-a8a10325deeb" providerId="AD" clId="Web-{C78C564B-7460-4459-8774-3833E761A390}" dt="2022-10-05T15:51:33.226" v="54" actId="20577"/>
        <pc:sldMkLst>
          <pc:docMk/>
          <pc:sldMk cId="198426697" sldId="272"/>
        </pc:sldMkLst>
        <pc:spChg chg="mod">
          <ac:chgData name="Reddic, LaRhonda (DPH)" userId="S::larhonda.reddic@sfdph.org::8079392e-e20b-42cd-9ef8-a8a10325deeb" providerId="AD" clId="Web-{C78C564B-7460-4459-8774-3833E761A390}" dt="2022-10-05T15:51:33.226" v="54" actId="20577"/>
          <ac:spMkLst>
            <pc:docMk/>
            <pc:sldMk cId="198426697" sldId="272"/>
            <ac:spMk id="2" creationId="{C22E71F0-CEF0-7A45-2485-2CD5036345D3}"/>
          </ac:spMkLst>
        </pc:spChg>
      </pc:sldChg>
      <pc:sldChg chg="modSp">
        <pc:chgData name="Reddic, LaRhonda (DPH)" userId="S::larhonda.reddic@sfdph.org::8079392e-e20b-42cd-9ef8-a8a10325deeb" providerId="AD" clId="Web-{C78C564B-7460-4459-8774-3833E761A390}" dt="2022-10-05T15:51:31.710" v="53" actId="20577"/>
        <pc:sldMkLst>
          <pc:docMk/>
          <pc:sldMk cId="3166394358" sldId="273"/>
        </pc:sldMkLst>
        <pc:spChg chg="mod">
          <ac:chgData name="Reddic, LaRhonda (DPH)" userId="S::larhonda.reddic@sfdph.org::8079392e-e20b-42cd-9ef8-a8a10325deeb" providerId="AD" clId="Web-{C78C564B-7460-4459-8774-3833E761A390}" dt="2022-10-05T15:51:31.710" v="53" actId="20577"/>
          <ac:spMkLst>
            <pc:docMk/>
            <pc:sldMk cId="3166394358" sldId="273"/>
            <ac:spMk id="2" creationId="{EAE4E87B-8980-E627-17AE-9E9B9BB231F1}"/>
          </ac:spMkLst>
        </pc:spChg>
      </pc:sldChg>
      <pc:sldChg chg="modSp">
        <pc:chgData name="Reddic, LaRhonda (DPH)" userId="S::larhonda.reddic@sfdph.org::8079392e-e20b-42cd-9ef8-a8a10325deeb" providerId="AD" clId="Web-{C78C564B-7460-4459-8774-3833E761A390}" dt="2022-10-05T15:44:59.191" v="0" actId="20577"/>
        <pc:sldMkLst>
          <pc:docMk/>
          <pc:sldMk cId="3335222194" sldId="274"/>
        </pc:sldMkLst>
        <pc:spChg chg="mod">
          <ac:chgData name="Reddic, LaRhonda (DPH)" userId="S::larhonda.reddic@sfdph.org::8079392e-e20b-42cd-9ef8-a8a10325deeb" providerId="AD" clId="Web-{C78C564B-7460-4459-8774-3833E761A390}" dt="2022-10-05T15:44:59.191" v="0" actId="20577"/>
          <ac:spMkLst>
            <pc:docMk/>
            <pc:sldMk cId="3335222194" sldId="274"/>
            <ac:spMk id="3" creationId="{8CBD1417-D779-1E87-238F-B76729A076E9}"/>
          </ac:spMkLst>
        </pc:spChg>
      </pc:sldChg>
    </pc:docChg>
  </pc:docChgLst>
  <pc:docChgLst>
    <pc:chgData name="Reddic, LaRhonda (DPH)" userId="S::larhonda.reddic@sfdph.org::8079392e-e20b-42cd-9ef8-a8a10325deeb" providerId="AD" clId="Web-{329B7D7B-82C6-4AB1-BFBF-5402220D17DD}"/>
    <pc:docChg chg="modSld">
      <pc:chgData name="Reddic, LaRhonda (DPH)" userId="S::larhonda.reddic@sfdph.org::8079392e-e20b-42cd-9ef8-a8a10325deeb" providerId="AD" clId="Web-{329B7D7B-82C6-4AB1-BFBF-5402220D17DD}" dt="2022-09-07T22:17:49.685" v="19" actId="20577"/>
      <pc:docMkLst>
        <pc:docMk/>
      </pc:docMkLst>
      <pc:sldChg chg="addSp delSp modSp">
        <pc:chgData name="Reddic, LaRhonda (DPH)" userId="S::larhonda.reddic@sfdph.org::8079392e-e20b-42cd-9ef8-a8a10325deeb" providerId="AD" clId="Web-{329B7D7B-82C6-4AB1-BFBF-5402220D17DD}" dt="2022-09-07T22:17:49.685" v="19" actId="20577"/>
        <pc:sldMkLst>
          <pc:docMk/>
          <pc:sldMk cId="2437041310" sldId="261"/>
        </pc:sldMkLst>
        <pc:spChg chg="mod">
          <ac:chgData name="Reddic, LaRhonda (DPH)" userId="S::larhonda.reddic@sfdph.org::8079392e-e20b-42cd-9ef8-a8a10325deeb" providerId="AD" clId="Web-{329B7D7B-82C6-4AB1-BFBF-5402220D17DD}" dt="2022-09-07T22:17:49.685" v="19" actId="20577"/>
          <ac:spMkLst>
            <pc:docMk/>
            <pc:sldMk cId="2437041310" sldId="261"/>
            <ac:spMk id="2" creationId="{B0F1D74E-D360-316A-2EE8-AF4D9E350CE9}"/>
          </ac:spMkLst>
        </pc:spChg>
        <pc:spChg chg="del">
          <ac:chgData name="Reddic, LaRhonda (DPH)" userId="S::larhonda.reddic@sfdph.org::8079392e-e20b-42cd-9ef8-a8a10325deeb" providerId="AD" clId="Web-{329B7D7B-82C6-4AB1-BFBF-5402220D17DD}" dt="2022-09-07T22:17:18.529" v="7"/>
          <ac:spMkLst>
            <pc:docMk/>
            <pc:sldMk cId="2437041310" sldId="261"/>
            <ac:spMk id="3" creationId="{E6396C41-3B3E-6750-595F-DAAA0B49BEA1}"/>
          </ac:spMkLst>
        </pc:spChg>
        <pc:picChg chg="add mod ord">
          <ac:chgData name="Reddic, LaRhonda (DPH)" userId="S::larhonda.reddic@sfdph.org::8079392e-e20b-42cd-9ef8-a8a10325deeb" providerId="AD" clId="Web-{329B7D7B-82C6-4AB1-BFBF-5402220D17DD}" dt="2022-09-07T22:17:39.295" v="11" actId="14100"/>
          <ac:picMkLst>
            <pc:docMk/>
            <pc:sldMk cId="2437041310" sldId="261"/>
            <ac:picMk id="4" creationId="{563B5920-0406-84FA-45FF-8CD9087B644F}"/>
          </ac:picMkLst>
        </pc:picChg>
      </pc:sldChg>
    </pc:docChg>
  </pc:docChgLst>
  <pc:docChgLst>
    <pc:chgData name="Reddic, LaRhonda (DPH)" userId="S::larhonda.reddic@sfdph.org::8079392e-e20b-42cd-9ef8-a8a10325deeb" providerId="AD" clId="Web-{ACED0149-3ADE-4E42-AC6D-5C8B451C852D}"/>
    <pc:docChg chg="modSld">
      <pc:chgData name="Reddic, LaRhonda (DPH)" userId="S::larhonda.reddic@sfdph.org::8079392e-e20b-42cd-9ef8-a8a10325deeb" providerId="AD" clId="Web-{ACED0149-3ADE-4E42-AC6D-5C8B451C852D}" dt="2022-10-05T19:29:42.391" v="20" actId="20577"/>
      <pc:docMkLst>
        <pc:docMk/>
      </pc:docMkLst>
      <pc:sldChg chg="modSp">
        <pc:chgData name="Reddic, LaRhonda (DPH)" userId="S::larhonda.reddic@sfdph.org::8079392e-e20b-42cd-9ef8-a8a10325deeb" providerId="AD" clId="Web-{ACED0149-3ADE-4E42-AC6D-5C8B451C852D}" dt="2022-10-05T19:29:42.391" v="20" actId="20577"/>
        <pc:sldMkLst>
          <pc:docMk/>
          <pc:sldMk cId="3335222194" sldId="274"/>
        </pc:sldMkLst>
        <pc:spChg chg="mod">
          <ac:chgData name="Reddic, LaRhonda (DPH)" userId="S::larhonda.reddic@sfdph.org::8079392e-e20b-42cd-9ef8-a8a10325deeb" providerId="AD" clId="Web-{ACED0149-3ADE-4E42-AC6D-5C8B451C852D}" dt="2022-10-05T19:29:42.391" v="20" actId="20577"/>
          <ac:spMkLst>
            <pc:docMk/>
            <pc:sldMk cId="3335222194" sldId="274"/>
            <ac:spMk id="3" creationId="{8CBD1417-D779-1E87-238F-B76729A076E9}"/>
          </ac:spMkLst>
        </pc:spChg>
      </pc:sldChg>
    </pc:docChg>
  </pc:docChgLst>
  <pc:docChgLst>
    <pc:chgData name="Bovell, Dejanelle (DPH - Contractor)" userId="S::dejanelle.bovell@sfdph.org::09197ab4-b126-49b9-b19e-9c9e067fbfa2" providerId="AD" clId="Web-{F04A79FB-E35E-CD05-4484-3FC002E8AF80}"/>
    <pc:docChg chg="modSld">
      <pc:chgData name="Bovell, Dejanelle (DPH - Contractor)" userId="S::dejanelle.bovell@sfdph.org::09197ab4-b126-49b9-b19e-9c9e067fbfa2" providerId="AD" clId="Web-{F04A79FB-E35E-CD05-4484-3FC002E8AF80}" dt="2022-10-05T18:34:20.707" v="0"/>
      <pc:docMkLst>
        <pc:docMk/>
      </pc:docMkLst>
      <pc:sldChg chg="mod modShow">
        <pc:chgData name="Bovell, Dejanelle (DPH - Contractor)" userId="S::dejanelle.bovell@sfdph.org::09197ab4-b126-49b9-b19e-9c9e067fbfa2" providerId="AD" clId="Web-{F04A79FB-E35E-CD05-4484-3FC002E8AF80}" dt="2022-10-05T18:34:20.707" v="0"/>
        <pc:sldMkLst>
          <pc:docMk/>
          <pc:sldMk cId="228777309" sldId="278"/>
        </pc:sldMkLst>
      </pc:sldChg>
    </pc:docChg>
  </pc:docChgLst>
  <pc:docChgLst>
    <pc:chgData name="Reddic, LaRhonda (DPH)" userId="S::larhonda.reddic@sfdph.org::8079392e-e20b-42cd-9ef8-a8a10325deeb" providerId="AD" clId="Web-{915E716B-A431-484C-BECB-599C50D39639}"/>
    <pc:docChg chg="modSld">
      <pc:chgData name="Reddic, LaRhonda (DPH)" userId="S::larhonda.reddic@sfdph.org::8079392e-e20b-42cd-9ef8-a8a10325deeb" providerId="AD" clId="Web-{915E716B-A431-484C-BECB-599C50D39639}" dt="2022-09-07T22:25:50.826" v="25" actId="1076"/>
      <pc:docMkLst>
        <pc:docMk/>
      </pc:docMkLst>
      <pc:sldChg chg="modSp">
        <pc:chgData name="Reddic, LaRhonda (DPH)" userId="S::larhonda.reddic@sfdph.org::8079392e-e20b-42cd-9ef8-a8a10325deeb" providerId="AD" clId="Web-{915E716B-A431-484C-BECB-599C50D39639}" dt="2022-09-07T22:25:50.826" v="25" actId="1076"/>
        <pc:sldMkLst>
          <pc:docMk/>
          <pc:sldMk cId="1678804774" sldId="258"/>
        </pc:sldMkLst>
        <pc:picChg chg="mod">
          <ac:chgData name="Reddic, LaRhonda (DPH)" userId="S::larhonda.reddic@sfdph.org::8079392e-e20b-42cd-9ef8-a8a10325deeb" providerId="AD" clId="Web-{915E716B-A431-484C-BECB-599C50D39639}" dt="2022-09-07T22:25:50.826" v="25" actId="1076"/>
          <ac:picMkLst>
            <pc:docMk/>
            <pc:sldMk cId="1678804774" sldId="258"/>
            <ac:picMk id="4" creationId="{BDE39782-A5C0-A6E9-114D-A39863B91522}"/>
          </ac:picMkLst>
        </pc:picChg>
      </pc:sldChg>
      <pc:sldChg chg="addSp delSp modSp">
        <pc:chgData name="Reddic, LaRhonda (DPH)" userId="S::larhonda.reddic@sfdph.org::8079392e-e20b-42cd-9ef8-a8a10325deeb" providerId="AD" clId="Web-{915E716B-A431-484C-BECB-599C50D39639}" dt="2022-09-07T22:23:02.184" v="24" actId="20577"/>
        <pc:sldMkLst>
          <pc:docMk/>
          <pc:sldMk cId="395679572" sldId="264"/>
        </pc:sldMkLst>
        <pc:spChg chg="mod">
          <ac:chgData name="Reddic, LaRhonda (DPH)" userId="S::larhonda.reddic@sfdph.org::8079392e-e20b-42cd-9ef8-a8a10325deeb" providerId="AD" clId="Web-{915E716B-A431-484C-BECB-599C50D39639}" dt="2022-09-07T22:23:02.184" v="24" actId="20577"/>
          <ac:spMkLst>
            <pc:docMk/>
            <pc:sldMk cId="395679572" sldId="264"/>
            <ac:spMk id="2" creationId="{B0F1D74E-D360-316A-2EE8-AF4D9E350CE9}"/>
          </ac:spMkLst>
        </pc:spChg>
        <pc:spChg chg="del">
          <ac:chgData name="Reddic, LaRhonda (DPH)" userId="S::larhonda.reddic@sfdph.org::8079392e-e20b-42cd-9ef8-a8a10325deeb" providerId="AD" clId="Web-{915E716B-A431-484C-BECB-599C50D39639}" dt="2022-09-07T22:22:38.277" v="16"/>
          <ac:spMkLst>
            <pc:docMk/>
            <pc:sldMk cId="395679572" sldId="264"/>
            <ac:spMk id="3" creationId="{E6396C41-3B3E-6750-595F-DAAA0B49BEA1}"/>
          </ac:spMkLst>
        </pc:spChg>
        <pc:picChg chg="add mod ord">
          <ac:chgData name="Reddic, LaRhonda (DPH)" userId="S::larhonda.reddic@sfdph.org::8079392e-e20b-42cd-9ef8-a8a10325deeb" providerId="AD" clId="Web-{915E716B-A431-484C-BECB-599C50D39639}" dt="2022-09-07T22:22:54.403" v="21" actId="14100"/>
          <ac:picMkLst>
            <pc:docMk/>
            <pc:sldMk cId="395679572" sldId="264"/>
            <ac:picMk id="4" creationId="{C4D609F3-E06F-8877-FBCC-DD5046A28408}"/>
          </ac:picMkLst>
        </pc:picChg>
      </pc:sldChg>
    </pc:docChg>
  </pc:docChgLst>
  <pc:docChgLst>
    <pc:chgData name="Reddic, LaRhonda (DPH)" userId="S::larhonda.reddic@sfdph.org::8079392e-e20b-42cd-9ef8-a8a10325deeb" providerId="AD" clId="Web-{318E0B2C-DD38-4579-825E-57D52E122616}"/>
    <pc:docChg chg="addSld modSld">
      <pc:chgData name="Reddic, LaRhonda (DPH)" userId="S::larhonda.reddic@sfdph.org::8079392e-e20b-42cd-9ef8-a8a10325deeb" providerId="AD" clId="Web-{318E0B2C-DD38-4579-825E-57D52E122616}" dt="2022-09-01T22:50:50.605" v="45"/>
      <pc:docMkLst>
        <pc:docMk/>
      </pc:docMkLst>
      <pc:sldChg chg="addSp delSp modSp mod setBg modClrScheme chgLayout">
        <pc:chgData name="Reddic, LaRhonda (DPH)" userId="S::larhonda.reddic@sfdph.org::8079392e-e20b-42cd-9ef8-a8a10325deeb" providerId="AD" clId="Web-{318E0B2C-DD38-4579-825E-57D52E122616}" dt="2022-09-01T22:32:29.029" v="28"/>
        <pc:sldMkLst>
          <pc:docMk/>
          <pc:sldMk cId="109857222" sldId="256"/>
        </pc:sldMkLst>
        <pc:spChg chg="mod ord">
          <ac:chgData name="Reddic, LaRhonda (DPH)" userId="S::larhonda.reddic@sfdph.org::8079392e-e20b-42cd-9ef8-a8a10325deeb" providerId="AD" clId="Web-{318E0B2C-DD38-4579-825E-57D52E122616}" dt="2022-09-01T22:32:29.029" v="2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Reddic, LaRhonda (DPH)" userId="S::larhonda.reddic@sfdph.org::8079392e-e20b-42cd-9ef8-a8a10325deeb" providerId="AD" clId="Web-{318E0B2C-DD38-4579-825E-57D52E122616}" dt="2022-09-01T22:32:10.794" v="2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32:29.029" v="28"/>
          <ac:spMkLst>
            <pc:docMk/>
            <pc:sldMk cId="109857222" sldId="256"/>
            <ac:spMk id="7" creationId="{FFD48BC7-DC40-47DE-87EE-9F4B6ECB9ABB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32:29.029" v="28"/>
          <ac:spMkLst>
            <pc:docMk/>
            <pc:sldMk cId="109857222" sldId="256"/>
            <ac:spMk id="9" creationId="{E502BBC7-2C76-46F3-BC24-5985BC13DB88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32:29.029" v="28"/>
          <ac:spMkLst>
            <pc:docMk/>
            <pc:sldMk cId="109857222" sldId="256"/>
            <ac:spMk id="11" creationId="{C7F28D52-2A5F-4D23-81AE-7CB8B591C7AF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32:29.029" v="28"/>
          <ac:spMkLst>
            <pc:docMk/>
            <pc:sldMk cId="109857222" sldId="256"/>
            <ac:spMk id="13" creationId="{3629484E-3792-4B3D-89AD-7C8A1ED0E0D4}"/>
          </ac:spMkLst>
        </pc:spChg>
      </pc:sldChg>
      <pc:sldChg chg="addSp delSp modSp new mod modClrScheme chgLayout">
        <pc:chgData name="Reddic, LaRhonda (DPH)" userId="S::larhonda.reddic@sfdph.org::8079392e-e20b-42cd-9ef8-a8a10325deeb" providerId="AD" clId="Web-{318E0B2C-DD38-4579-825E-57D52E122616}" dt="2022-09-01T22:36:03.594" v="31"/>
        <pc:sldMkLst>
          <pc:docMk/>
          <pc:sldMk cId="1026425041" sldId="257"/>
        </pc:sldMkLst>
        <pc:spChg chg="mod ord">
          <ac:chgData name="Reddic, LaRhonda (DPH)" userId="S::larhonda.reddic@sfdph.org::8079392e-e20b-42cd-9ef8-a8a10325deeb" providerId="AD" clId="Web-{318E0B2C-DD38-4579-825E-57D52E122616}" dt="2022-09-01T22:36:03.594" v="31"/>
          <ac:spMkLst>
            <pc:docMk/>
            <pc:sldMk cId="1026425041" sldId="257"/>
            <ac:spMk id="2" creationId="{916563D5-7BAF-076B-7825-8705DC8F4206}"/>
          </ac:spMkLst>
        </pc:spChg>
        <pc:spChg chg="add mod ord">
          <ac:chgData name="Reddic, LaRhonda (DPH)" userId="S::larhonda.reddic@sfdph.org::8079392e-e20b-42cd-9ef8-a8a10325deeb" providerId="AD" clId="Web-{318E0B2C-DD38-4579-825E-57D52E122616}" dt="2022-09-01T22:36:03.594" v="31"/>
          <ac:spMkLst>
            <pc:docMk/>
            <pc:sldMk cId="1026425041" sldId="257"/>
            <ac:spMk id="3" creationId="{6ED48996-764B-1EC3-912B-0F7F0593E2E8}"/>
          </ac:spMkLst>
        </pc:spChg>
        <pc:spChg chg="add del mod ord">
          <ac:chgData name="Reddic, LaRhonda (DPH)" userId="S::larhonda.reddic@sfdph.org::8079392e-e20b-42cd-9ef8-a8a10325deeb" providerId="AD" clId="Web-{318E0B2C-DD38-4579-825E-57D52E122616}" dt="2022-09-01T22:36:03.594" v="31"/>
          <ac:spMkLst>
            <pc:docMk/>
            <pc:sldMk cId="1026425041" sldId="257"/>
            <ac:spMk id="4" creationId="{258CDDEB-B381-2071-B6A5-323E29C2E932}"/>
          </ac:spMkLst>
        </pc:spChg>
      </pc:sldChg>
      <pc:sldChg chg="addSp delSp modSp new mod setBg setClrOvrMap">
        <pc:chgData name="Reddic, LaRhonda (DPH)" userId="S::larhonda.reddic@sfdph.org::8079392e-e20b-42cd-9ef8-a8a10325deeb" providerId="AD" clId="Web-{318E0B2C-DD38-4579-825E-57D52E122616}" dt="2022-09-01T22:50:50.605" v="45"/>
        <pc:sldMkLst>
          <pc:docMk/>
          <pc:sldMk cId="1678804774" sldId="258"/>
        </pc:sldMkLst>
        <pc:spChg chg="mod ord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2" creationId="{86F0EB4D-E55D-5B73-68DB-D3CB53A38426}"/>
          </ac:spMkLst>
        </pc:spChg>
        <pc:spChg chg="del mod">
          <ac:chgData name="Reddic, LaRhonda (DPH)" userId="S::larhonda.reddic@sfdph.org::8079392e-e20b-42cd-9ef8-a8a10325deeb" providerId="AD" clId="Web-{318E0B2C-DD38-4579-825E-57D52E122616}" dt="2022-09-01T22:44:23.459" v="35"/>
          <ac:spMkLst>
            <pc:docMk/>
            <pc:sldMk cId="1678804774" sldId="258"/>
            <ac:spMk id="3" creationId="{33608C2F-0F02-A5A6-59CD-140F78D0D304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5" creationId="{C27D7A02-907B-496F-BA7E-AA3780733CA7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6" creationId="{0FBA5268-0AE7-4CAD-9537-D0EB09E76406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7" creationId="{088D065B-39DA-4077-B9CF-E489CE4C0169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4:23.459" v="34"/>
          <ac:spMkLst>
            <pc:docMk/>
            <pc:sldMk cId="1678804774" sldId="258"/>
            <ac:spMk id="8" creationId="{98DDA986-B6EE-4642-AC60-0490373E69D0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50" v="43"/>
          <ac:spMkLst>
            <pc:docMk/>
            <pc:sldMk cId="1678804774" sldId="258"/>
            <ac:spMk id="9" creationId="{0671A8AE-40A1-4631-A6B8-581AFF065482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4:23.459" v="34"/>
          <ac:spMkLst>
            <pc:docMk/>
            <pc:sldMk cId="1678804774" sldId="258"/>
            <ac:spMk id="10" creationId="{80B62878-12EF-4E97-A284-47BAFC30DA2E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11" creationId="{E91DC736-0EF8-4F87-9146-EBF1D2EE4D3D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4:23.459" v="34"/>
          <ac:spMkLst>
            <pc:docMk/>
            <pc:sldMk cId="1678804774" sldId="258"/>
            <ac:spMk id="12" creationId="{6D79188D-1ED5-4705-B8C7-5D6FB7670AB3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13" creationId="{097CD68E-23E3-4007-8847-CD0944C4F7BE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50" v="43"/>
          <ac:spMkLst>
            <pc:docMk/>
            <pc:sldMk cId="1678804774" sldId="258"/>
            <ac:spMk id="14" creationId="{AB58EF07-17C2-48CF-ABB0-EEF1F17CB8F0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15" creationId="{AF2F604E-43BE-4DC3-B983-E071523364F8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50" v="43"/>
          <ac:spMkLst>
            <pc:docMk/>
            <pc:sldMk cId="1678804774" sldId="258"/>
            <ac:spMk id="16" creationId="{AF2F604E-43BE-4DC3-B983-E071523364F8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45:06.366" v="44"/>
          <ac:spMkLst>
            <pc:docMk/>
            <pc:sldMk cId="1678804774" sldId="258"/>
            <ac:spMk id="17" creationId="{08C9B587-E65E-4B52-B37C-ABEBB6E87928}"/>
          </ac:spMkLst>
        </pc:spChg>
        <pc:spChg chg="add del">
          <ac:chgData name="Reddic, LaRhonda (DPH)" userId="S::larhonda.reddic@sfdph.org::8079392e-e20b-42cd-9ef8-a8a10325deeb" providerId="AD" clId="Web-{318E0B2C-DD38-4579-825E-57D52E122616}" dt="2022-09-01T22:45:06.350" v="43"/>
          <ac:spMkLst>
            <pc:docMk/>
            <pc:sldMk cId="1678804774" sldId="258"/>
            <ac:spMk id="18" creationId="{08C9B587-E65E-4B52-B37C-ABEBB6E87928}"/>
          </ac:spMkLst>
        </pc:spChg>
        <pc:spChg chg="add">
          <ac:chgData name="Reddic, LaRhonda (DPH)" userId="S::larhonda.reddic@sfdph.org::8079392e-e20b-42cd-9ef8-a8a10325deeb" providerId="AD" clId="Web-{318E0B2C-DD38-4579-825E-57D52E122616}" dt="2022-09-01T22:50:50.605" v="45"/>
          <ac:spMkLst>
            <pc:docMk/>
            <pc:sldMk cId="1678804774" sldId="258"/>
            <ac:spMk id="19" creationId="{08104FBD-B286-AB37-654B-B26828D011CB}"/>
          </ac:spMkLst>
        </pc:spChg>
        <pc:picChg chg="add mod">
          <ac:chgData name="Reddic, LaRhonda (DPH)" userId="S::larhonda.reddic@sfdph.org::8079392e-e20b-42cd-9ef8-a8a10325deeb" providerId="AD" clId="Web-{318E0B2C-DD38-4579-825E-57D52E122616}" dt="2022-09-01T22:45:06.366" v="44"/>
          <ac:picMkLst>
            <pc:docMk/>
            <pc:sldMk cId="1678804774" sldId="258"/>
            <ac:picMk id="4" creationId="{BDE39782-A5C0-A6E9-114D-A39863B91522}"/>
          </ac:picMkLst>
        </pc:picChg>
      </pc:sldChg>
    </pc:docChg>
  </pc:docChgLst>
  <pc:docChgLst>
    <pc:chgData name="Bovell, Dejanelle (DPH - Contractor)" userId="S::dejanelle.bovell@sfdph.org::09197ab4-b126-49b9-b19e-9c9e067fbfa2" providerId="AD" clId="Web-{DB5D9D2B-B104-4AD9-A9F5-7605B58256B1}"/>
    <pc:docChg chg="modSld">
      <pc:chgData name="Bovell, Dejanelle (DPH - Contractor)" userId="S::dejanelle.bovell@sfdph.org::09197ab4-b126-49b9-b19e-9c9e067fbfa2" providerId="AD" clId="Web-{DB5D9D2B-B104-4AD9-A9F5-7605B58256B1}" dt="2022-10-05T23:06:42.405" v="5" actId="20577"/>
      <pc:docMkLst>
        <pc:docMk/>
      </pc:docMkLst>
      <pc:sldChg chg="modSp">
        <pc:chgData name="Bovell, Dejanelle (DPH - Contractor)" userId="S::dejanelle.bovell@sfdph.org::09197ab4-b126-49b9-b19e-9c9e067fbfa2" providerId="AD" clId="Web-{DB5D9D2B-B104-4AD9-A9F5-7605B58256B1}" dt="2022-10-05T23:06:42.405" v="5" actId="20577"/>
        <pc:sldMkLst>
          <pc:docMk/>
          <pc:sldMk cId="1678804774" sldId="258"/>
        </pc:sldMkLst>
        <pc:spChg chg="mod">
          <ac:chgData name="Bovell, Dejanelle (DPH - Contractor)" userId="S::dejanelle.bovell@sfdph.org::09197ab4-b126-49b9-b19e-9c9e067fbfa2" providerId="AD" clId="Web-{DB5D9D2B-B104-4AD9-A9F5-7605B58256B1}" dt="2022-10-05T23:06:42.405" v="5" actId="20577"/>
          <ac:spMkLst>
            <pc:docMk/>
            <pc:sldMk cId="1678804774" sldId="258"/>
            <ac:spMk id="19" creationId="{08104FBD-B286-AB37-654B-B26828D011CB}"/>
          </ac:spMkLst>
        </pc:spChg>
      </pc:sldChg>
    </pc:docChg>
  </pc:docChgLst>
  <pc:docChgLst>
    <pc:chgData name="Bovell, Dejanelle (DPH - Contractor)" userId="S::dejanelle.bovell@sfdph.org::09197ab4-b126-49b9-b19e-9c9e067fbfa2" providerId="AD" clId="Web-{B5D53367-4D2D-4D88-ADD0-68959EAB10E6}"/>
    <pc:docChg chg="modSld">
      <pc:chgData name="Bovell, Dejanelle (DPH - Contractor)" userId="S::dejanelle.bovell@sfdph.org::09197ab4-b126-49b9-b19e-9c9e067fbfa2" providerId="AD" clId="Web-{B5D53367-4D2D-4D88-ADD0-68959EAB10E6}" dt="2022-09-29T01:20:20.539" v="97" actId="20577"/>
      <pc:docMkLst>
        <pc:docMk/>
      </pc:docMkLst>
      <pc:sldChg chg="modSp">
        <pc:chgData name="Bovell, Dejanelle (DPH - Contractor)" userId="S::dejanelle.bovell@sfdph.org::09197ab4-b126-49b9-b19e-9c9e067fbfa2" providerId="AD" clId="Web-{B5D53367-4D2D-4D88-ADD0-68959EAB10E6}" dt="2022-09-29T01:20:20.539" v="97" actId="20577"/>
        <pc:sldMkLst>
          <pc:docMk/>
          <pc:sldMk cId="633315392" sldId="265"/>
        </pc:sldMkLst>
        <pc:spChg chg="mod">
          <ac:chgData name="Bovell, Dejanelle (DPH - Contractor)" userId="S::dejanelle.bovell@sfdph.org::09197ab4-b126-49b9-b19e-9c9e067fbfa2" providerId="AD" clId="Web-{B5D53367-4D2D-4D88-ADD0-68959EAB10E6}" dt="2022-09-29T01:20:20.539" v="97" actId="20577"/>
          <ac:spMkLst>
            <pc:docMk/>
            <pc:sldMk cId="633315392" sldId="265"/>
            <ac:spMk id="3" creationId="{422E5078-ED76-D939-9D55-C6FCB1279BA7}"/>
          </ac:spMkLst>
        </pc:spChg>
      </pc:sldChg>
    </pc:docChg>
  </pc:docChgLst>
  <pc:docChgLst>
    <pc:chgData name="Reddic, LaRhonda (DPH)" userId="S::larhonda.reddic@sfdph.org::8079392e-e20b-42cd-9ef8-a8a10325deeb" providerId="AD" clId="Web-{47D268FA-6997-ECEA-9CBB-7ACAFD401CB9}"/>
    <pc:docChg chg="mod addSld delSld modSld sldOrd">
      <pc:chgData name="Reddic, LaRhonda (DPH)" userId="S::larhonda.reddic@sfdph.org::8079392e-e20b-42cd-9ef8-a8a10325deeb" providerId="AD" clId="Web-{47D268FA-6997-ECEA-9CBB-7ACAFD401CB9}" dt="2022-10-03T21:53:23.627" v="271" actId="20577"/>
      <pc:docMkLst>
        <pc:docMk/>
      </pc:docMkLst>
      <pc:sldChg chg="ord">
        <pc:chgData name="Reddic, LaRhonda (DPH)" userId="S::larhonda.reddic@sfdph.org::8079392e-e20b-42cd-9ef8-a8a10325deeb" providerId="AD" clId="Web-{47D268FA-6997-ECEA-9CBB-7ACAFD401CB9}" dt="2022-10-03T21:42:53.743" v="147"/>
        <pc:sldMkLst>
          <pc:docMk/>
          <pc:sldMk cId="1026425041" sldId="257"/>
        </pc:sldMkLst>
      </pc:sldChg>
      <pc:sldChg chg="addSp modSp mod setBg">
        <pc:chgData name="Reddic, LaRhonda (DPH)" userId="S::larhonda.reddic@sfdph.org::8079392e-e20b-42cd-9ef8-a8a10325deeb" providerId="AD" clId="Web-{47D268FA-6997-ECEA-9CBB-7ACAFD401CB9}" dt="2022-10-03T21:23:45.634" v="37"/>
        <pc:sldMkLst>
          <pc:docMk/>
          <pc:sldMk cId="2437041310" sldId="261"/>
        </pc:sldMkLst>
        <pc:spChg chg="mod">
          <ac:chgData name="Reddic, LaRhonda (DPH)" userId="S::larhonda.reddic@sfdph.org::8079392e-e20b-42cd-9ef8-a8a10325deeb" providerId="AD" clId="Web-{47D268FA-6997-ECEA-9CBB-7ACAFD401CB9}" dt="2022-10-03T21:23:45.634" v="37"/>
          <ac:spMkLst>
            <pc:docMk/>
            <pc:sldMk cId="2437041310" sldId="261"/>
            <ac:spMk id="2" creationId="{B0F1D74E-D360-316A-2EE8-AF4D9E350CE9}"/>
          </ac:spMkLst>
        </pc:spChg>
        <pc:grpChg chg="add">
          <ac:chgData name="Reddic, LaRhonda (DPH)" userId="S::larhonda.reddic@sfdph.org::8079392e-e20b-42cd-9ef8-a8a10325deeb" providerId="AD" clId="Web-{47D268FA-6997-ECEA-9CBB-7ACAFD401CB9}" dt="2022-10-03T21:23:45.634" v="37"/>
          <ac:grpSpMkLst>
            <pc:docMk/>
            <pc:sldMk cId="2437041310" sldId="261"/>
            <ac:grpSpMk id="9" creationId="{B4DE830A-B531-4A3B-96F6-0ECE88B08555}"/>
          </ac:grpSpMkLst>
        </pc:grpChg>
        <pc:picChg chg="mod">
          <ac:chgData name="Reddic, LaRhonda (DPH)" userId="S::larhonda.reddic@sfdph.org::8079392e-e20b-42cd-9ef8-a8a10325deeb" providerId="AD" clId="Web-{47D268FA-6997-ECEA-9CBB-7ACAFD401CB9}" dt="2022-10-03T21:23:45.634" v="37"/>
          <ac:picMkLst>
            <pc:docMk/>
            <pc:sldMk cId="2437041310" sldId="261"/>
            <ac:picMk id="4" creationId="{563B5920-0406-84FA-45FF-8CD9087B644F}"/>
          </ac:picMkLst>
        </pc:picChg>
      </pc:sldChg>
      <pc:sldChg chg="modSp modCm">
        <pc:chgData name="Reddic, LaRhonda (DPH)" userId="S::larhonda.reddic@sfdph.org::8079392e-e20b-42cd-9ef8-a8a10325deeb" providerId="AD" clId="Web-{47D268FA-6997-ECEA-9CBB-7ACAFD401CB9}" dt="2022-10-03T21:33:54.377" v="56"/>
        <pc:sldMkLst>
          <pc:docMk/>
          <pc:sldMk cId="395679572" sldId="264"/>
        </pc:sldMkLst>
        <pc:spChg chg="mod">
          <ac:chgData name="Reddic, LaRhonda (DPH)" userId="S::larhonda.reddic@sfdph.org::8079392e-e20b-42cd-9ef8-a8a10325deeb" providerId="AD" clId="Web-{47D268FA-6997-ECEA-9CBB-7ACAFD401CB9}" dt="2022-10-03T21:12:45.515" v="2" actId="20577"/>
          <ac:spMkLst>
            <pc:docMk/>
            <pc:sldMk cId="395679572" sldId="264"/>
            <ac:spMk id="2" creationId="{B0F1D74E-D360-316A-2EE8-AF4D9E350CE9}"/>
          </ac:spMkLst>
        </pc:spChg>
      </pc:sldChg>
      <pc:sldChg chg="addSp modSp">
        <pc:chgData name="Reddic, LaRhonda (DPH)" userId="S::larhonda.reddic@sfdph.org::8079392e-e20b-42cd-9ef8-a8a10325deeb" providerId="AD" clId="Web-{47D268FA-6997-ECEA-9CBB-7ACAFD401CB9}" dt="2022-10-03T21:18:04.129" v="7" actId="20577"/>
        <pc:sldMkLst>
          <pc:docMk/>
          <pc:sldMk cId="315931358" sldId="266"/>
        </pc:sldMkLst>
        <pc:spChg chg="add">
          <ac:chgData name="Reddic, LaRhonda (DPH)" userId="S::larhonda.reddic@sfdph.org::8079392e-e20b-42cd-9ef8-a8a10325deeb" providerId="AD" clId="Web-{47D268FA-6997-ECEA-9CBB-7ACAFD401CB9}" dt="2022-10-03T21:14:48.501" v="3"/>
          <ac:spMkLst>
            <pc:docMk/>
            <pc:sldMk cId="315931358" sldId="266"/>
            <ac:spMk id="3" creationId="{34AF4496-7461-E1A5-8FBD-64C9C6A18986}"/>
          </ac:spMkLst>
        </pc:spChg>
        <pc:spChg chg="mod">
          <ac:chgData name="Reddic, LaRhonda (DPH)" userId="S::larhonda.reddic@sfdph.org::8079392e-e20b-42cd-9ef8-a8a10325deeb" providerId="AD" clId="Web-{47D268FA-6997-ECEA-9CBB-7ACAFD401CB9}" dt="2022-10-03T21:18:04.129" v="7" actId="20577"/>
          <ac:spMkLst>
            <pc:docMk/>
            <pc:sldMk cId="315931358" sldId="266"/>
            <ac:spMk id="5" creationId="{B77349DB-84D6-9F6E-3242-2DD33B3AE476}"/>
          </ac:spMkLst>
        </pc:spChg>
      </pc:sldChg>
      <pc:sldChg chg="addSp delSp modSp new mod setBg modClrScheme modShow chgLayout">
        <pc:chgData name="Reddic, LaRhonda (DPH)" userId="S::larhonda.reddic@sfdph.org::8079392e-e20b-42cd-9ef8-a8a10325deeb" providerId="AD" clId="Web-{47D268FA-6997-ECEA-9CBB-7ACAFD401CB9}" dt="2022-10-03T21:23:14.805" v="36" actId="14100"/>
        <pc:sldMkLst>
          <pc:docMk/>
          <pc:sldMk cId="2522111847" sldId="267"/>
        </pc:sldMkLst>
        <pc:spChg chg="del">
          <ac:chgData name="Reddic, LaRhonda (DPH)" userId="S::larhonda.reddic@sfdph.org::8079392e-e20b-42cd-9ef8-a8a10325deeb" providerId="AD" clId="Web-{47D268FA-6997-ECEA-9CBB-7ACAFD401CB9}" dt="2022-10-03T21:21:17.460" v="17"/>
          <ac:spMkLst>
            <pc:docMk/>
            <pc:sldMk cId="2522111847" sldId="267"/>
            <ac:spMk id="2" creationId="{B4E16FFF-436B-BDB3-C31A-E1D448A4E7A2}"/>
          </ac:spMkLst>
        </pc:spChg>
        <pc:spChg chg="del">
          <ac:chgData name="Reddic, LaRhonda (DPH)" userId="S::larhonda.reddic@sfdph.org::8079392e-e20b-42cd-9ef8-a8a10325deeb" providerId="AD" clId="Web-{47D268FA-6997-ECEA-9CBB-7ACAFD401CB9}" dt="2022-10-03T21:21:17.460" v="17"/>
          <ac:spMkLst>
            <pc:docMk/>
            <pc:sldMk cId="2522111847" sldId="267"/>
            <ac:spMk id="3" creationId="{369019E6-7BE7-4CD5-C2AC-5F1E1D9C047F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22:30.836" v="30"/>
          <ac:spMkLst>
            <pc:docMk/>
            <pc:sldMk cId="2522111847" sldId="267"/>
            <ac:spMk id="6" creationId="{03E8462A-FEBA-4848-81CC-3F8DA3E477BE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22:30.836" v="30"/>
          <ac:spMkLst>
            <pc:docMk/>
            <pc:sldMk cId="2522111847" sldId="267"/>
            <ac:spMk id="8" creationId="{7941F9B1-B01B-4A84-89D9-B169AEB4E456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21:35.741" v="20"/>
          <ac:spMkLst>
            <pc:docMk/>
            <pc:sldMk cId="2522111847" sldId="267"/>
            <ac:spMk id="9" creationId="{03E8462A-FEBA-4848-81CC-3F8DA3E477BE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21:35.741" v="20"/>
          <ac:spMkLst>
            <pc:docMk/>
            <pc:sldMk cId="2522111847" sldId="267"/>
            <ac:spMk id="22" creationId="{7941F9B1-B01B-4A84-89D9-B169AEB4E456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22:30.836" v="30"/>
          <ac:spMkLst>
            <pc:docMk/>
            <pc:sldMk cId="2522111847" sldId="267"/>
            <ac:spMk id="23" creationId="{03E8462A-FEBA-4848-81CC-3F8DA3E477BE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22:30.836" v="29"/>
          <ac:spMkLst>
            <pc:docMk/>
            <pc:sldMk cId="2522111847" sldId="267"/>
            <ac:spMk id="25" creationId="{03E8462A-FEBA-4848-81CC-3F8DA3E477BE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22:30.836" v="30"/>
          <ac:spMkLst>
            <pc:docMk/>
            <pc:sldMk cId="2522111847" sldId="267"/>
            <ac:spMk id="26" creationId="{7941F9B1-B01B-4A84-89D9-B169AEB4E456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22:30.836" v="29"/>
          <ac:spMkLst>
            <pc:docMk/>
            <pc:sldMk cId="2522111847" sldId="267"/>
            <ac:spMk id="38" creationId="{7941F9B1-B01B-4A84-89D9-B169AEB4E456}"/>
          </ac:spMkLst>
        </pc:spChg>
        <pc:grpChg chg="add del">
          <ac:chgData name="Reddic, LaRhonda (DPH)" userId="S::larhonda.reddic@sfdph.org::8079392e-e20b-42cd-9ef8-a8a10325deeb" providerId="AD" clId="Web-{47D268FA-6997-ECEA-9CBB-7ACAFD401CB9}" dt="2022-10-03T21:22:30.836" v="30"/>
          <ac:grpSpMkLst>
            <pc:docMk/>
            <pc:sldMk cId="2522111847" sldId="267"/>
            <ac:grpSpMk id="7" creationId="{2109F83F-40FE-4DB3-84CC-09FB3340D06D}"/>
          </ac:grpSpMkLst>
        </pc:grpChg>
        <pc:grpChg chg="add del">
          <ac:chgData name="Reddic, LaRhonda (DPH)" userId="S::larhonda.reddic@sfdph.org::8079392e-e20b-42cd-9ef8-a8a10325deeb" providerId="AD" clId="Web-{47D268FA-6997-ECEA-9CBB-7ACAFD401CB9}" dt="2022-10-03T21:21:35.741" v="20"/>
          <ac:grpSpMkLst>
            <pc:docMk/>
            <pc:sldMk cId="2522111847" sldId="267"/>
            <ac:grpSpMk id="11" creationId="{2109F83F-40FE-4DB3-84CC-09FB3340D06D}"/>
          </ac:grpSpMkLst>
        </pc:grpChg>
        <pc:grpChg chg="add">
          <ac:chgData name="Reddic, LaRhonda (DPH)" userId="S::larhonda.reddic@sfdph.org::8079392e-e20b-42cd-9ef8-a8a10325deeb" providerId="AD" clId="Web-{47D268FA-6997-ECEA-9CBB-7ACAFD401CB9}" dt="2022-10-03T21:22:30.836" v="30"/>
          <ac:grpSpMkLst>
            <pc:docMk/>
            <pc:sldMk cId="2522111847" sldId="267"/>
            <ac:grpSpMk id="24" creationId="{2109F83F-40FE-4DB3-84CC-09FB3340D06D}"/>
          </ac:grpSpMkLst>
        </pc:grpChg>
        <pc:grpChg chg="add del">
          <ac:chgData name="Reddic, LaRhonda (DPH)" userId="S::larhonda.reddic@sfdph.org::8079392e-e20b-42cd-9ef8-a8a10325deeb" providerId="AD" clId="Web-{47D268FA-6997-ECEA-9CBB-7ACAFD401CB9}" dt="2022-10-03T21:22:30.836" v="29"/>
          <ac:grpSpMkLst>
            <pc:docMk/>
            <pc:sldMk cId="2522111847" sldId="267"/>
            <ac:grpSpMk id="27" creationId="{2109F83F-40FE-4DB3-84CC-09FB3340D06D}"/>
          </ac:grpSpMkLst>
        </pc:grpChg>
        <pc:picChg chg="add mod">
          <ac:chgData name="Reddic, LaRhonda (DPH)" userId="S::larhonda.reddic@sfdph.org::8079392e-e20b-42cd-9ef8-a8a10325deeb" providerId="AD" clId="Web-{47D268FA-6997-ECEA-9CBB-7ACAFD401CB9}" dt="2022-10-03T21:23:14.805" v="36" actId="14100"/>
          <ac:picMkLst>
            <pc:docMk/>
            <pc:sldMk cId="2522111847" sldId="267"/>
            <ac:picMk id="4" creationId="{35C0083B-D8B5-FA73-0163-0D100E62B7F0}"/>
          </ac:picMkLst>
        </pc:picChg>
      </pc:sldChg>
      <pc:sldChg chg="addSp delSp modSp new add del mod modClrScheme chgLayout">
        <pc:chgData name="Reddic, LaRhonda (DPH)" userId="S::larhonda.reddic@sfdph.org::8079392e-e20b-42cd-9ef8-a8a10325deeb" providerId="AD" clId="Web-{47D268FA-6997-ECEA-9CBB-7ACAFD401CB9}" dt="2022-10-03T21:20:57.507" v="14"/>
        <pc:sldMkLst>
          <pc:docMk/>
          <pc:sldMk cId="4149451295" sldId="267"/>
        </pc:sldMkLst>
        <pc:spChg chg="del">
          <ac:chgData name="Reddic, LaRhonda (DPH)" userId="S::larhonda.reddic@sfdph.org::8079392e-e20b-42cd-9ef8-a8a10325deeb" providerId="AD" clId="Web-{47D268FA-6997-ECEA-9CBB-7ACAFD401CB9}" dt="2022-10-03T21:20:24.897" v="11"/>
          <ac:spMkLst>
            <pc:docMk/>
            <pc:sldMk cId="4149451295" sldId="267"/>
            <ac:spMk id="2" creationId="{6B4AEBBE-DE18-A298-D956-2A5240FC008D}"/>
          </ac:spMkLst>
        </pc:spChg>
        <pc:spChg chg="del">
          <ac:chgData name="Reddic, LaRhonda (DPH)" userId="S::larhonda.reddic@sfdph.org::8079392e-e20b-42cd-9ef8-a8a10325deeb" providerId="AD" clId="Web-{47D268FA-6997-ECEA-9CBB-7ACAFD401CB9}" dt="2022-10-03T21:20:09.865" v="9"/>
          <ac:spMkLst>
            <pc:docMk/>
            <pc:sldMk cId="4149451295" sldId="267"/>
            <ac:spMk id="3" creationId="{FD6974D3-8888-26AF-3F24-03AC07C9C0CF}"/>
          </ac:spMkLst>
        </pc:spChg>
        <pc:picChg chg="add mod ord">
          <ac:chgData name="Reddic, LaRhonda (DPH)" userId="S::larhonda.reddic@sfdph.org::8079392e-e20b-42cd-9ef8-a8a10325deeb" providerId="AD" clId="Web-{47D268FA-6997-ECEA-9CBB-7ACAFD401CB9}" dt="2022-10-03T21:20:24.897" v="11"/>
          <ac:picMkLst>
            <pc:docMk/>
            <pc:sldMk cId="4149451295" sldId="267"/>
            <ac:picMk id="4" creationId="{4E461B85-15AE-CA57-577C-63181568ECD5}"/>
          </ac:picMkLst>
        </pc:picChg>
      </pc:sldChg>
      <pc:sldChg chg="addSp delSp modSp new mod ord modClrScheme chgLayout">
        <pc:chgData name="Reddic, LaRhonda (DPH)" userId="S::larhonda.reddic@sfdph.org::8079392e-e20b-42cd-9ef8-a8a10325deeb" providerId="AD" clId="Web-{47D268FA-6997-ECEA-9CBB-7ACAFD401CB9}" dt="2022-10-03T21:33:07.173" v="54"/>
        <pc:sldMkLst>
          <pc:docMk/>
          <pc:sldMk cId="3852539441" sldId="268"/>
        </pc:sldMkLst>
        <pc:spChg chg="del">
          <ac:chgData name="Reddic, LaRhonda (DPH)" userId="S::larhonda.reddic@sfdph.org::8079392e-e20b-42cd-9ef8-a8a10325deeb" providerId="AD" clId="Web-{47D268FA-6997-ECEA-9CBB-7ACAFD401CB9}" dt="2022-10-03T21:31:39.844" v="39"/>
          <ac:spMkLst>
            <pc:docMk/>
            <pc:sldMk cId="3852539441" sldId="268"/>
            <ac:spMk id="2" creationId="{82E7F486-646C-D0EA-29F5-9ECF5FFA3CD3}"/>
          </ac:spMkLst>
        </pc:spChg>
        <pc:spChg chg="del">
          <ac:chgData name="Reddic, LaRhonda (DPH)" userId="S::larhonda.reddic@sfdph.org::8079392e-e20b-42cd-9ef8-a8a10325deeb" providerId="AD" clId="Web-{47D268FA-6997-ECEA-9CBB-7ACAFD401CB9}" dt="2022-10-03T21:31:39.844" v="39"/>
          <ac:spMkLst>
            <pc:docMk/>
            <pc:sldMk cId="3852539441" sldId="268"/>
            <ac:spMk id="3" creationId="{16613AE5-8DD7-0AA4-6249-23C1F2D57D38}"/>
          </ac:spMkLst>
        </pc:spChg>
        <pc:spChg chg="add del mod">
          <ac:chgData name="Reddic, LaRhonda (DPH)" userId="S::larhonda.reddic@sfdph.org::8079392e-e20b-42cd-9ef8-a8a10325deeb" providerId="AD" clId="Web-{47D268FA-6997-ECEA-9CBB-7ACAFD401CB9}" dt="2022-10-03T21:31:49.078" v="42"/>
          <ac:spMkLst>
            <pc:docMk/>
            <pc:sldMk cId="3852539441" sldId="268"/>
            <ac:spMk id="4" creationId="{2F7CCDF9-E618-4888-A15D-204A8C2A18FA}"/>
          </ac:spMkLst>
        </pc:spChg>
        <pc:spChg chg="add mod">
          <ac:chgData name="Reddic, LaRhonda (DPH)" userId="S::larhonda.reddic@sfdph.org::8079392e-e20b-42cd-9ef8-a8a10325deeb" providerId="AD" clId="Web-{47D268FA-6997-ECEA-9CBB-7ACAFD401CB9}" dt="2022-10-03T21:32:38.548" v="53" actId="20577"/>
          <ac:spMkLst>
            <pc:docMk/>
            <pc:sldMk cId="3852539441" sldId="268"/>
            <ac:spMk id="5" creationId="{4899270D-8902-0A2D-6540-EF30524F7EB9}"/>
          </ac:spMkLst>
        </pc:spChg>
      </pc:sldChg>
      <pc:sldChg chg="addSp delSp modSp new">
        <pc:chgData name="Reddic, LaRhonda (DPH)" userId="S::larhonda.reddic@sfdph.org::8079392e-e20b-42cd-9ef8-a8a10325deeb" providerId="AD" clId="Web-{47D268FA-6997-ECEA-9CBB-7ACAFD401CB9}" dt="2022-10-03T21:36:16.488" v="89"/>
        <pc:sldMkLst>
          <pc:docMk/>
          <pc:sldMk cId="4182141421" sldId="269"/>
        </pc:sldMkLst>
        <pc:spChg chg="mod">
          <ac:chgData name="Reddic, LaRhonda (DPH)" userId="S::larhonda.reddic@sfdph.org::8079392e-e20b-42cd-9ef8-a8a10325deeb" providerId="AD" clId="Web-{47D268FA-6997-ECEA-9CBB-7ACAFD401CB9}" dt="2022-10-03T21:36:14.754" v="88" actId="20577"/>
          <ac:spMkLst>
            <pc:docMk/>
            <pc:sldMk cId="4182141421" sldId="269"/>
            <ac:spMk id="2" creationId="{FFA03F5B-A640-42AE-8990-8523E840AD87}"/>
          </ac:spMkLst>
        </pc:spChg>
        <pc:spChg chg="del">
          <ac:chgData name="Reddic, LaRhonda (DPH)" userId="S::larhonda.reddic@sfdph.org::8079392e-e20b-42cd-9ef8-a8a10325deeb" providerId="AD" clId="Web-{47D268FA-6997-ECEA-9CBB-7ACAFD401CB9}" dt="2022-10-03T21:36:16.488" v="89"/>
          <ac:spMkLst>
            <pc:docMk/>
            <pc:sldMk cId="4182141421" sldId="269"/>
            <ac:spMk id="3" creationId="{A9B33A55-E1B8-6CE5-3E00-A9DAA1654DD4}"/>
          </ac:spMkLst>
        </pc:spChg>
        <pc:picChg chg="add mod ord">
          <ac:chgData name="Reddic, LaRhonda (DPH)" userId="S::larhonda.reddic@sfdph.org::8079392e-e20b-42cd-9ef8-a8a10325deeb" providerId="AD" clId="Web-{47D268FA-6997-ECEA-9CBB-7ACAFD401CB9}" dt="2022-10-03T21:36:16.488" v="89"/>
          <ac:picMkLst>
            <pc:docMk/>
            <pc:sldMk cId="4182141421" sldId="269"/>
            <ac:picMk id="4" creationId="{7C928FF0-54F6-8180-AF13-A3DF154ADFA5}"/>
          </ac:picMkLst>
        </pc:picChg>
      </pc:sldChg>
      <pc:sldChg chg="addSp delSp modSp new del">
        <pc:chgData name="Reddic, LaRhonda (DPH)" userId="S::larhonda.reddic@sfdph.org::8079392e-e20b-42cd-9ef8-a8a10325deeb" providerId="AD" clId="Web-{47D268FA-6997-ECEA-9CBB-7ACAFD401CB9}" dt="2022-10-03T21:39:48.350" v="126"/>
        <pc:sldMkLst>
          <pc:docMk/>
          <pc:sldMk cId="3407760062" sldId="270"/>
        </pc:sldMkLst>
        <pc:spChg chg="mod">
          <ac:chgData name="Reddic, LaRhonda (DPH)" userId="S::larhonda.reddic@sfdph.org::8079392e-e20b-42cd-9ef8-a8a10325deeb" providerId="AD" clId="Web-{47D268FA-6997-ECEA-9CBB-7ACAFD401CB9}" dt="2022-10-03T21:37:31.348" v="105" actId="20577"/>
          <ac:spMkLst>
            <pc:docMk/>
            <pc:sldMk cId="3407760062" sldId="270"/>
            <ac:spMk id="2" creationId="{A7F8250D-4E54-A60F-7333-7C4632FDA5C8}"/>
          </ac:spMkLst>
        </pc:spChg>
        <pc:spChg chg="del">
          <ac:chgData name="Reddic, LaRhonda (DPH)" userId="S::larhonda.reddic@sfdph.org::8079392e-e20b-42cd-9ef8-a8a10325deeb" providerId="AD" clId="Web-{47D268FA-6997-ECEA-9CBB-7ACAFD401CB9}" dt="2022-10-03T21:37:32.786" v="106"/>
          <ac:spMkLst>
            <pc:docMk/>
            <pc:sldMk cId="3407760062" sldId="270"/>
            <ac:spMk id="3" creationId="{F7963771-0B8D-1654-0D3A-C1AC2C2A2F92}"/>
          </ac:spMkLst>
        </pc:spChg>
        <pc:picChg chg="add mod ord">
          <ac:chgData name="Reddic, LaRhonda (DPH)" userId="S::larhonda.reddic@sfdph.org::8079392e-e20b-42cd-9ef8-a8a10325deeb" providerId="AD" clId="Web-{47D268FA-6997-ECEA-9CBB-7ACAFD401CB9}" dt="2022-10-03T21:39:40.788" v="125" actId="14100"/>
          <ac:picMkLst>
            <pc:docMk/>
            <pc:sldMk cId="3407760062" sldId="270"/>
            <ac:picMk id="4" creationId="{7B6EE58A-2637-0CCF-4232-6FBB492881D2}"/>
          </ac:picMkLst>
        </pc:picChg>
      </pc:sldChg>
      <pc:sldChg chg="modSp new del">
        <pc:chgData name="Reddic, LaRhonda (DPH)" userId="S::larhonda.reddic@sfdph.org::8079392e-e20b-42cd-9ef8-a8a10325deeb" providerId="AD" clId="Web-{47D268FA-6997-ECEA-9CBB-7ACAFD401CB9}" dt="2022-10-03T21:42:20.540" v="142"/>
        <pc:sldMkLst>
          <pc:docMk/>
          <pc:sldMk cId="341022017" sldId="271"/>
        </pc:sldMkLst>
        <pc:spChg chg="mod">
          <ac:chgData name="Reddic, LaRhonda (DPH)" userId="S::larhonda.reddic@sfdph.org::8079392e-e20b-42cd-9ef8-a8a10325deeb" providerId="AD" clId="Web-{47D268FA-6997-ECEA-9CBB-7ACAFD401CB9}" dt="2022-10-03T21:37:51.161" v="121" actId="20577"/>
          <ac:spMkLst>
            <pc:docMk/>
            <pc:sldMk cId="341022017" sldId="271"/>
            <ac:spMk id="2" creationId="{F6F6CB40-9B00-FE9A-D796-266BE1E5341A}"/>
          </ac:spMkLst>
        </pc:spChg>
      </pc:sldChg>
      <pc:sldChg chg="addSp delSp modSp new">
        <pc:chgData name="Reddic, LaRhonda (DPH)" userId="S::larhonda.reddic@sfdph.org::8079392e-e20b-42cd-9ef8-a8a10325deeb" providerId="AD" clId="Web-{47D268FA-6997-ECEA-9CBB-7ACAFD401CB9}" dt="2022-10-03T21:39:18.334" v="123"/>
        <pc:sldMkLst>
          <pc:docMk/>
          <pc:sldMk cId="198426697" sldId="272"/>
        </pc:sldMkLst>
        <pc:spChg chg="del">
          <ac:chgData name="Reddic, LaRhonda (DPH)" userId="S::larhonda.reddic@sfdph.org::8079392e-e20b-42cd-9ef8-a8a10325deeb" providerId="AD" clId="Web-{47D268FA-6997-ECEA-9CBB-7ACAFD401CB9}" dt="2022-10-03T21:39:18.334" v="123"/>
          <ac:spMkLst>
            <pc:docMk/>
            <pc:sldMk cId="198426697" sldId="272"/>
            <ac:spMk id="3" creationId="{1E7D1B80-DB66-B2F5-9FD0-BE72B25F11BD}"/>
          </ac:spMkLst>
        </pc:spChg>
        <pc:picChg chg="add mod ord">
          <ac:chgData name="Reddic, LaRhonda (DPH)" userId="S::larhonda.reddic@sfdph.org::8079392e-e20b-42cd-9ef8-a8a10325deeb" providerId="AD" clId="Web-{47D268FA-6997-ECEA-9CBB-7ACAFD401CB9}" dt="2022-10-03T21:39:18.334" v="123"/>
          <ac:picMkLst>
            <pc:docMk/>
            <pc:sldMk cId="198426697" sldId="272"/>
            <ac:picMk id="4" creationId="{9EF5BF91-E743-70B1-8D74-5C14209B645E}"/>
          </ac:picMkLst>
        </pc:picChg>
      </pc:sldChg>
      <pc:sldChg chg="addSp delSp modSp new">
        <pc:chgData name="Reddic, LaRhonda (DPH)" userId="S::larhonda.reddic@sfdph.org::8079392e-e20b-42cd-9ef8-a8a10325deeb" providerId="AD" clId="Web-{47D268FA-6997-ECEA-9CBB-7ACAFD401CB9}" dt="2022-10-03T21:42:07.258" v="141" actId="20577"/>
        <pc:sldMkLst>
          <pc:docMk/>
          <pc:sldMk cId="3166394358" sldId="273"/>
        </pc:sldMkLst>
        <pc:spChg chg="mod">
          <ac:chgData name="Reddic, LaRhonda (DPH)" userId="S::larhonda.reddic@sfdph.org::8079392e-e20b-42cd-9ef8-a8a10325deeb" providerId="AD" clId="Web-{47D268FA-6997-ECEA-9CBB-7ACAFD401CB9}" dt="2022-10-03T21:42:07.258" v="141" actId="20577"/>
          <ac:spMkLst>
            <pc:docMk/>
            <pc:sldMk cId="3166394358" sldId="273"/>
            <ac:spMk id="2" creationId="{EAE4E87B-8980-E627-17AE-9E9B9BB231F1}"/>
          </ac:spMkLst>
        </pc:spChg>
        <pc:spChg chg="del">
          <ac:chgData name="Reddic, LaRhonda (DPH)" userId="S::larhonda.reddic@sfdph.org::8079392e-e20b-42cd-9ef8-a8a10325deeb" providerId="AD" clId="Web-{47D268FA-6997-ECEA-9CBB-7ACAFD401CB9}" dt="2022-10-03T21:41:56.430" v="128"/>
          <ac:spMkLst>
            <pc:docMk/>
            <pc:sldMk cId="3166394358" sldId="273"/>
            <ac:spMk id="3" creationId="{D59AA765-0402-A193-4CB6-9A9C2145A2AF}"/>
          </ac:spMkLst>
        </pc:spChg>
        <pc:picChg chg="add mod ord">
          <ac:chgData name="Reddic, LaRhonda (DPH)" userId="S::larhonda.reddic@sfdph.org::8079392e-e20b-42cd-9ef8-a8a10325deeb" providerId="AD" clId="Web-{47D268FA-6997-ECEA-9CBB-7ACAFD401CB9}" dt="2022-10-03T21:41:56.430" v="128"/>
          <ac:picMkLst>
            <pc:docMk/>
            <pc:sldMk cId="3166394358" sldId="273"/>
            <ac:picMk id="4" creationId="{D6C7C729-40F1-D463-F40B-EEA961EAA351}"/>
          </ac:picMkLst>
        </pc:picChg>
      </pc:sldChg>
      <pc:sldChg chg="addSp delSp modSp new mod ord setBg modClrScheme setClrOvrMap chgLayout">
        <pc:chgData name="Reddic, LaRhonda (DPH)" userId="S::larhonda.reddic@sfdph.org::8079392e-e20b-42cd-9ef8-a8a10325deeb" providerId="AD" clId="Web-{47D268FA-6997-ECEA-9CBB-7ACAFD401CB9}" dt="2022-10-03T21:53:23.627" v="271" actId="20577"/>
        <pc:sldMkLst>
          <pc:docMk/>
          <pc:sldMk cId="3335222194" sldId="274"/>
        </pc:sldMkLst>
        <pc:spChg chg="del">
          <ac:chgData name="Reddic, LaRhonda (DPH)" userId="S::larhonda.reddic@sfdph.org::8079392e-e20b-42cd-9ef8-a8a10325deeb" providerId="AD" clId="Web-{47D268FA-6997-ECEA-9CBB-7ACAFD401CB9}" dt="2022-10-03T21:44:14.994" v="150"/>
          <ac:spMkLst>
            <pc:docMk/>
            <pc:sldMk cId="3335222194" sldId="274"/>
            <ac:spMk id="2" creationId="{B27A47B4-44DC-1DDE-8A73-1A0BF7E47798}"/>
          </ac:spMkLst>
        </pc:spChg>
        <pc:spChg chg="add mod">
          <ac:chgData name="Reddic, LaRhonda (DPH)" userId="S::larhonda.reddic@sfdph.org::8079392e-e20b-42cd-9ef8-a8a10325deeb" providerId="AD" clId="Web-{47D268FA-6997-ECEA-9CBB-7ACAFD401CB9}" dt="2022-10-03T21:53:23.627" v="271" actId="20577"/>
          <ac:spMkLst>
            <pc:docMk/>
            <pc:sldMk cId="3335222194" sldId="274"/>
            <ac:spMk id="3" creationId="{8CBD1417-D779-1E87-238F-B76729A076E9}"/>
          </ac:spMkLst>
        </pc:spChg>
        <pc:spChg chg="add del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20" creationId="{27577DEC-D9A5-404D-9789-702F4319BEC8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48" creationId="{9179DE42-5613-4B35-A1E6-6CCBAA13C743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54" creationId="{52FB45E9-914E-4471-AC87-E475CD51767D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56" creationId="{C310626D-5743-49D4-8F7D-88C4F8F05774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58" creationId="{3C195FC1-B568-4C72-9902-34CB35DDD7A1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60" creationId="{EF2BDF77-362C-43F0-8CBB-A969EC2AE0C4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62" creationId="{4BE96B01-3929-432D-B8C2-ADBCB74C2EF4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64" creationId="{2A6FCDE6-CDE2-4C51-B18E-A95CFB679714}"/>
          </ac:spMkLst>
        </pc:spChg>
        <pc:spChg chg="add">
          <ac:chgData name="Reddic, LaRhonda (DPH)" userId="S::larhonda.reddic@sfdph.org::8079392e-e20b-42cd-9ef8-a8a10325deeb" providerId="AD" clId="Web-{47D268FA-6997-ECEA-9CBB-7ACAFD401CB9}" dt="2022-10-03T21:51:35.579" v="223"/>
          <ac:spMkLst>
            <pc:docMk/>
            <pc:sldMk cId="3335222194" sldId="274"/>
            <ac:spMk id="66" creationId="{9D2E8756-2465-473A-BA2A-2DB1D6224745}"/>
          </ac:spMkLst>
        </pc:spChg>
        <pc:grpChg chg="add del">
          <ac:chgData name="Reddic, LaRhonda (DPH)" userId="S::larhonda.reddic@sfdph.org::8079392e-e20b-42cd-9ef8-a8a10325deeb" providerId="AD" clId="Web-{47D268FA-6997-ECEA-9CBB-7ACAFD401CB9}" dt="2022-10-03T21:51:35.579" v="223"/>
          <ac:grpSpMkLst>
            <pc:docMk/>
            <pc:sldMk cId="3335222194" sldId="274"/>
            <ac:grpSpMk id="8" creationId="{28460BD8-AE3F-4AC9-9D0B-717052AA5D3A}"/>
          </ac:grpSpMkLst>
        </pc:grpChg>
        <pc:grpChg chg="add del">
          <ac:chgData name="Reddic, LaRhonda (DPH)" userId="S::larhonda.reddic@sfdph.org::8079392e-e20b-42cd-9ef8-a8a10325deeb" providerId="AD" clId="Web-{47D268FA-6997-ECEA-9CBB-7ACAFD401CB9}" dt="2022-10-03T21:51:35.579" v="223"/>
          <ac:grpSpMkLst>
            <pc:docMk/>
            <pc:sldMk cId="3335222194" sldId="274"/>
            <ac:grpSpMk id="22" creationId="{CEEA9366-CEA8-4F23-B065-4337F0D836FE}"/>
          </ac:grpSpMkLst>
        </pc:grpChg>
        <pc:grpChg chg="add">
          <ac:chgData name="Reddic, LaRhonda (DPH)" userId="S::larhonda.reddic@sfdph.org::8079392e-e20b-42cd-9ef8-a8a10325deeb" providerId="AD" clId="Web-{47D268FA-6997-ECEA-9CBB-7ACAFD401CB9}" dt="2022-10-03T21:51:35.579" v="223"/>
          <ac:grpSpMkLst>
            <pc:docMk/>
            <pc:sldMk cId="3335222194" sldId="274"/>
            <ac:grpSpMk id="36" creationId="{28460BD8-AE3F-4AC9-9D0B-717052AA5D3A}"/>
          </ac:grpSpMkLst>
        </pc:grpChg>
        <pc:cxnChg chg="add">
          <ac:chgData name="Reddic, LaRhonda (DPH)" userId="S::larhonda.reddic@sfdph.org::8079392e-e20b-42cd-9ef8-a8a10325deeb" providerId="AD" clId="Web-{47D268FA-6997-ECEA-9CBB-7ACAFD401CB9}" dt="2022-10-03T21:51:35.579" v="223"/>
          <ac:cxnSpMkLst>
            <pc:docMk/>
            <pc:sldMk cId="3335222194" sldId="274"/>
            <ac:cxnSpMk id="50" creationId="{EB898B32-3891-4C3A-8F58-C5969D2E9033}"/>
          </ac:cxnSpMkLst>
        </pc:cxnChg>
        <pc:cxnChg chg="add">
          <ac:chgData name="Reddic, LaRhonda (DPH)" userId="S::larhonda.reddic@sfdph.org::8079392e-e20b-42cd-9ef8-a8a10325deeb" providerId="AD" clId="Web-{47D268FA-6997-ECEA-9CBB-7ACAFD401CB9}" dt="2022-10-03T21:51:35.579" v="223"/>
          <ac:cxnSpMkLst>
            <pc:docMk/>
            <pc:sldMk cId="3335222194" sldId="274"/>
            <ac:cxnSpMk id="52" creationId="{4AE4806D-B8F9-4679-A68A-9BD21C01A301}"/>
          </ac:cxnSpMkLst>
        </pc:cxnChg>
      </pc:sldChg>
    </pc:docChg>
  </pc:docChgLst>
  <pc:docChgLst>
    <pc:chgData name="Bovell, Dejanelle (DPH - Contractor)" userId="S::dejanelle.bovell@sfdph.org::09197ab4-b126-49b9-b19e-9c9e067fbfa2" providerId="AD" clId="Web-{2523450A-C394-47E5-9384-E78D4859EA0F}"/>
    <pc:docChg chg="modSld">
      <pc:chgData name="Bovell, Dejanelle (DPH - Contractor)" userId="S::dejanelle.bovell@sfdph.org::09197ab4-b126-49b9-b19e-9c9e067fbfa2" providerId="AD" clId="Web-{2523450A-C394-47E5-9384-E78D4859EA0F}" dt="2022-09-28T15:51:08.308" v="28" actId="20577"/>
      <pc:docMkLst>
        <pc:docMk/>
      </pc:docMkLst>
      <pc:sldChg chg="modSp">
        <pc:chgData name="Bovell, Dejanelle (DPH - Contractor)" userId="S::dejanelle.bovell@sfdph.org::09197ab4-b126-49b9-b19e-9c9e067fbfa2" providerId="AD" clId="Web-{2523450A-C394-47E5-9384-E78D4859EA0F}" dt="2022-09-28T15:51:08.308" v="28" actId="20577"/>
        <pc:sldMkLst>
          <pc:docMk/>
          <pc:sldMk cId="633315392" sldId="265"/>
        </pc:sldMkLst>
        <pc:spChg chg="mod">
          <ac:chgData name="Bovell, Dejanelle (DPH - Contractor)" userId="S::dejanelle.bovell@sfdph.org::09197ab4-b126-49b9-b19e-9c9e067fbfa2" providerId="AD" clId="Web-{2523450A-C394-47E5-9384-E78D4859EA0F}" dt="2022-09-28T15:51:08.308" v="28" actId="20577"/>
          <ac:spMkLst>
            <pc:docMk/>
            <pc:sldMk cId="633315392" sldId="265"/>
            <ac:spMk id="3" creationId="{422E5078-ED76-D939-9D55-C6FCB1279BA7}"/>
          </ac:spMkLst>
        </pc:spChg>
      </pc:sldChg>
    </pc:docChg>
  </pc:docChgLst>
  <pc:docChgLst>
    <pc:chgData name="Reddic, LaRhonda (DPH)" userId="S::larhonda.reddic@sfdph.org::8079392e-e20b-42cd-9ef8-a8a10325deeb" providerId="AD" clId="Web-{77BFCA7B-C84F-434A-98B0-EC89050B2BD5}"/>
    <pc:docChg chg="addSld delSld modSld">
      <pc:chgData name="Reddic, LaRhonda (DPH)" userId="S::larhonda.reddic@sfdph.org::8079392e-e20b-42cd-9ef8-a8a10325deeb" providerId="AD" clId="Web-{77BFCA7B-C84F-434A-98B0-EC89050B2BD5}" dt="2022-10-05T17:43:02.482" v="63" actId="20577"/>
      <pc:docMkLst>
        <pc:docMk/>
      </pc:docMkLst>
      <pc:sldChg chg="modSp del">
        <pc:chgData name="Reddic, LaRhonda (DPH)" userId="S::larhonda.reddic@sfdph.org::8079392e-e20b-42cd-9ef8-a8a10325deeb" providerId="AD" clId="Web-{77BFCA7B-C84F-434A-98B0-EC89050B2BD5}" dt="2022-10-05T17:20:26.342" v="8"/>
        <pc:sldMkLst>
          <pc:docMk/>
          <pc:sldMk cId="1026425041" sldId="257"/>
        </pc:sldMkLst>
        <pc:spChg chg="mod">
          <ac:chgData name="Reddic, LaRhonda (DPH)" userId="S::larhonda.reddic@sfdph.org::8079392e-e20b-42cd-9ef8-a8a10325deeb" providerId="AD" clId="Web-{77BFCA7B-C84F-434A-98B0-EC89050B2BD5}" dt="2022-10-05T17:20:12.514" v="7" actId="20577"/>
          <ac:spMkLst>
            <pc:docMk/>
            <pc:sldMk cId="1026425041" sldId="257"/>
            <ac:spMk id="2" creationId="{916563D5-7BAF-076B-7825-8705DC8F4206}"/>
          </ac:spMkLst>
        </pc:spChg>
      </pc:sldChg>
      <pc:sldChg chg="del">
        <pc:chgData name="Reddic, LaRhonda (DPH)" userId="S::larhonda.reddic@sfdph.org::8079392e-e20b-42cd-9ef8-a8a10325deeb" providerId="AD" clId="Web-{77BFCA7B-C84F-434A-98B0-EC89050B2BD5}" dt="2022-10-05T17:32:31.928" v="10"/>
        <pc:sldMkLst>
          <pc:docMk/>
          <pc:sldMk cId="2437041310" sldId="261"/>
        </pc:sldMkLst>
      </pc:sldChg>
      <pc:sldChg chg="del">
        <pc:chgData name="Reddic, LaRhonda (DPH)" userId="S::larhonda.reddic@sfdph.org::8079392e-e20b-42cd-9ef8-a8a10325deeb" providerId="AD" clId="Web-{77BFCA7B-C84F-434A-98B0-EC89050B2BD5}" dt="2022-10-05T17:32:34.553" v="11"/>
        <pc:sldMkLst>
          <pc:docMk/>
          <pc:sldMk cId="395679572" sldId="264"/>
        </pc:sldMkLst>
      </pc:sldChg>
      <pc:sldChg chg="del">
        <pc:chgData name="Reddic, LaRhonda (DPH)" userId="S::larhonda.reddic@sfdph.org::8079392e-e20b-42cd-9ef8-a8a10325deeb" providerId="AD" clId="Web-{77BFCA7B-C84F-434A-98B0-EC89050B2BD5}" dt="2022-10-05T17:21:50.171" v="9"/>
        <pc:sldMkLst>
          <pc:docMk/>
          <pc:sldMk cId="315931358" sldId="266"/>
        </pc:sldMkLst>
      </pc:sldChg>
      <pc:sldChg chg="del">
        <pc:chgData name="Reddic, LaRhonda (DPH)" userId="S::larhonda.reddic@sfdph.org::8079392e-e20b-42cd-9ef8-a8a10325deeb" providerId="AD" clId="Web-{77BFCA7B-C84F-434A-98B0-EC89050B2BD5}" dt="2022-10-05T17:32:36.975" v="12"/>
        <pc:sldMkLst>
          <pc:docMk/>
          <pc:sldMk cId="4182141421" sldId="269"/>
        </pc:sldMkLst>
      </pc:sldChg>
      <pc:sldChg chg="del">
        <pc:chgData name="Reddic, LaRhonda (DPH)" userId="S::larhonda.reddic@sfdph.org::8079392e-e20b-42cd-9ef8-a8a10325deeb" providerId="AD" clId="Web-{77BFCA7B-C84F-434A-98B0-EC89050B2BD5}" dt="2022-10-05T17:32:53.116" v="14"/>
        <pc:sldMkLst>
          <pc:docMk/>
          <pc:sldMk cId="198426697" sldId="272"/>
        </pc:sldMkLst>
      </pc:sldChg>
      <pc:sldChg chg="del">
        <pc:chgData name="Reddic, LaRhonda (DPH)" userId="S::larhonda.reddic@sfdph.org::8079392e-e20b-42cd-9ef8-a8a10325deeb" providerId="AD" clId="Web-{77BFCA7B-C84F-434A-98B0-EC89050B2BD5}" dt="2022-10-05T17:32:40.225" v="13"/>
        <pc:sldMkLst>
          <pc:docMk/>
          <pc:sldMk cId="3166394358" sldId="273"/>
        </pc:sldMkLst>
      </pc:sldChg>
      <pc:sldChg chg="modSp new">
        <pc:chgData name="Reddic, LaRhonda (DPH)" userId="S::larhonda.reddic@sfdph.org::8079392e-e20b-42cd-9ef8-a8a10325deeb" providerId="AD" clId="Web-{77BFCA7B-C84F-434A-98B0-EC89050B2BD5}" dt="2022-10-05T17:43:02.482" v="63" actId="20577"/>
        <pc:sldMkLst>
          <pc:docMk/>
          <pc:sldMk cId="3328353013" sldId="280"/>
        </pc:sldMkLst>
        <pc:spChg chg="mod">
          <ac:chgData name="Reddic, LaRhonda (DPH)" userId="S::larhonda.reddic@sfdph.org::8079392e-e20b-42cd-9ef8-a8a10325deeb" providerId="AD" clId="Web-{77BFCA7B-C84F-434A-98B0-EC89050B2BD5}" dt="2022-10-05T17:43:02.482" v="63" actId="20577"/>
          <ac:spMkLst>
            <pc:docMk/>
            <pc:sldMk cId="3328353013" sldId="280"/>
            <ac:spMk id="3" creationId="{7CEA1EE9-9E64-F681-2B42-B54CBA4BA698}"/>
          </ac:spMkLst>
        </pc:spChg>
      </pc:sldChg>
    </pc:docChg>
  </pc:docChgLst>
  <pc:docChgLst>
    <pc:chgData name="Reddic, LaRhonda (DPH)" userId="S::larhonda.reddic@sfdph.org::8079392e-e20b-42cd-9ef8-a8a10325deeb" providerId="AD" clId="Web-{91FFA2F6-5B2D-4A56-834D-E161E9ACCFC4}"/>
    <pc:docChg chg="addSld delSld modSld sldOrd addMainMaster delMainMaster">
      <pc:chgData name="Reddic, LaRhonda (DPH)" userId="S::larhonda.reddic@sfdph.org::8079392e-e20b-42cd-9ef8-a8a10325deeb" providerId="AD" clId="Web-{91FFA2F6-5B2D-4A56-834D-E161E9ACCFC4}" dt="2022-09-26T19:01:02.361" v="190" actId="20577"/>
      <pc:docMkLst>
        <pc:docMk/>
      </pc:docMkLst>
      <pc:sldChg chg="delSp modSp mod modClrScheme delDesignElem chgLayout">
        <pc:chgData name="Reddic, LaRhonda (DPH)" userId="S::larhonda.reddic@sfdph.org::8079392e-e20b-42cd-9ef8-a8a10325deeb" providerId="AD" clId="Web-{91FFA2F6-5B2D-4A56-834D-E161E9ACCFC4}" dt="2022-09-26T18:51:15.771" v="103" actId="20577"/>
        <pc:sldMkLst>
          <pc:docMk/>
          <pc:sldMk cId="109857222" sldId="256"/>
        </pc:sldMkLst>
        <pc:spChg chg="mod ord">
          <ac:chgData name="Reddic, LaRhonda (DPH)" userId="S::larhonda.reddic@sfdph.org::8079392e-e20b-42cd-9ef8-a8a10325deeb" providerId="AD" clId="Web-{91FFA2F6-5B2D-4A56-834D-E161E9ACCFC4}" dt="2022-09-26T18:51:15.771" v="103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09857222" sldId="256"/>
            <ac:spMk id="7" creationId="{FFD48BC7-DC40-47DE-87EE-9F4B6ECB9ABB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09857222" sldId="256"/>
            <ac:spMk id="9" creationId="{E502BBC7-2C76-46F3-BC24-5985BC13DB88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09857222" sldId="256"/>
            <ac:spMk id="11" creationId="{C7F28D52-2A5F-4D23-81AE-7CB8B591C7AF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09857222" sldId="256"/>
            <ac:spMk id="13" creationId="{3629484E-3792-4B3D-89AD-7C8A1ED0E0D4}"/>
          </ac:spMkLst>
        </pc:spChg>
      </pc:sldChg>
      <pc:sldChg chg="addSp delSp modSp mod ord setBg modClrScheme chgLayout">
        <pc:chgData name="Reddic, LaRhonda (DPH)" userId="S::larhonda.reddic@sfdph.org::8079392e-e20b-42cd-9ef8-a8a10325deeb" providerId="AD" clId="Web-{91FFA2F6-5B2D-4A56-834D-E161E9ACCFC4}" dt="2022-09-26T18:56:09.105" v="144"/>
        <pc:sldMkLst>
          <pc:docMk/>
          <pc:sldMk cId="1026425041" sldId="257"/>
        </pc:sldMkLst>
        <pc:spChg chg="mod ord">
          <ac:chgData name="Reddic, LaRhonda (DPH)" userId="S::larhonda.reddic@sfdph.org::8079392e-e20b-42cd-9ef8-a8a10325deeb" providerId="AD" clId="Web-{91FFA2F6-5B2D-4A56-834D-E161E9ACCFC4}" dt="2022-09-26T18:55:21.526" v="140" actId="20577"/>
          <ac:spMkLst>
            <pc:docMk/>
            <pc:sldMk cId="1026425041" sldId="257"/>
            <ac:spMk id="2" creationId="{916563D5-7BAF-076B-7825-8705DC8F4206}"/>
          </ac:spMkLst>
        </pc:spChg>
        <pc:spChg chg="add del mod ord">
          <ac:chgData name="Reddic, LaRhonda (DPH)" userId="S::larhonda.reddic@sfdph.org::8079392e-e20b-42cd-9ef8-a8a10325deeb" providerId="AD" clId="Web-{91FFA2F6-5B2D-4A56-834D-E161E9ACCFC4}" dt="2022-09-26T18:53:31.445" v="117"/>
          <ac:spMkLst>
            <pc:docMk/>
            <pc:sldMk cId="1026425041" sldId="257"/>
            <ac:spMk id="3" creationId="{6ED48996-764B-1EC3-912B-0F7F0593E2E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3:31.367" v="116"/>
          <ac:spMkLst>
            <pc:docMk/>
            <pc:sldMk cId="1026425041" sldId="257"/>
            <ac:spMk id="6" creationId="{655AE6B0-AC9E-4167-806F-E9DB135FC46B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5:13.775" v="130"/>
          <ac:spMkLst>
            <pc:docMk/>
            <pc:sldMk cId="1026425041" sldId="257"/>
            <ac:spMk id="8" creationId="{655AE6B0-AC9E-4167-806F-E9DB135FC46B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3:25.664" v="114"/>
          <ac:spMkLst>
            <pc:docMk/>
            <pc:sldMk cId="1026425041" sldId="257"/>
            <ac:spMk id="9" creationId="{9F4444CE-BC8D-4D61-B303-4C05614E62AB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3:25.664" v="114"/>
          <ac:spMkLst>
            <pc:docMk/>
            <pc:sldMk cId="1026425041" sldId="257"/>
            <ac:spMk id="11" creationId="{73772B81-181F-48B7-8826-4D9686D15DF5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3:25.664" v="114"/>
          <ac:spMkLst>
            <pc:docMk/>
            <pc:sldMk cId="1026425041" sldId="257"/>
            <ac:spMk id="13" creationId="{B2205F6E-03C6-4E92-877C-E2482F6599AA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3:31.367" v="116"/>
          <ac:spMkLst>
            <pc:docMk/>
            <pc:sldMk cId="1026425041" sldId="257"/>
            <ac:spMk id="22" creationId="{87BD1F4E-A66D-4C06-86DA-8D56CA7A3B41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5:13.775" v="130"/>
          <ac:spMkLst>
            <pc:docMk/>
            <pc:sldMk cId="1026425041" sldId="257"/>
            <ac:spMk id="24" creationId="{87BD1F4E-A66D-4C06-86DA-8D56CA7A3B41}"/>
          </ac:spMkLst>
        </pc:spChg>
        <pc:grpChg chg="add del">
          <ac:chgData name="Reddic, LaRhonda (DPH)" userId="S::larhonda.reddic@sfdph.org::8079392e-e20b-42cd-9ef8-a8a10325deeb" providerId="AD" clId="Web-{91FFA2F6-5B2D-4A56-834D-E161E9ACCFC4}" dt="2022-09-26T18:53:31.367" v="116"/>
          <ac:grpSpMkLst>
            <pc:docMk/>
            <pc:sldMk cId="1026425041" sldId="257"/>
            <ac:grpSpMk id="7" creationId="{3523416A-383B-4FDC-B4C9-D8EDDFE9C043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5:13.775" v="130"/>
          <ac:grpSpMkLst>
            <pc:docMk/>
            <pc:sldMk cId="1026425041" sldId="257"/>
            <ac:grpSpMk id="21" creationId="{3523416A-383B-4FDC-B4C9-D8EDDFE9C043}"/>
          </ac:grpSpMkLst>
        </pc:grpChg>
        <pc:graphicFrameChg chg="add del">
          <ac:chgData name="Reddic, LaRhonda (DPH)" userId="S::larhonda.reddic@sfdph.org::8079392e-e20b-42cd-9ef8-a8a10325deeb" providerId="AD" clId="Web-{91FFA2F6-5B2D-4A56-834D-E161E9ACCFC4}" dt="2022-09-26T18:53:25.664" v="114"/>
          <ac:graphicFrameMkLst>
            <pc:docMk/>
            <pc:sldMk cId="1026425041" sldId="257"/>
            <ac:graphicFrameMk id="5" creationId="{3F685ED1-BF1F-79C4-42E7-B927F74D6C0B}"/>
          </ac:graphicFrameMkLst>
        </pc:graphicFrameChg>
        <pc:graphicFrameChg chg="add del">
          <ac:chgData name="Reddic, LaRhonda (DPH)" userId="S::larhonda.reddic@sfdph.org::8079392e-e20b-42cd-9ef8-a8a10325deeb" providerId="AD" clId="Web-{91FFA2F6-5B2D-4A56-834D-E161E9ACCFC4}" dt="2022-09-26T18:53:31.367" v="116"/>
          <ac:graphicFrameMkLst>
            <pc:docMk/>
            <pc:sldMk cId="1026425041" sldId="257"/>
            <ac:graphicFrameMk id="10" creationId="{9B7E1A2E-D85B-E5ED-7B97-C61159789508}"/>
          </ac:graphicFrameMkLst>
        </pc:graphicFrameChg>
        <pc:graphicFrameChg chg="add mod modGraphic">
          <ac:chgData name="Reddic, LaRhonda (DPH)" userId="S::larhonda.reddic@sfdph.org::8079392e-e20b-42cd-9ef8-a8a10325deeb" providerId="AD" clId="Web-{91FFA2F6-5B2D-4A56-834D-E161E9ACCFC4}" dt="2022-09-26T18:55:13.775" v="130"/>
          <ac:graphicFrameMkLst>
            <pc:docMk/>
            <pc:sldMk cId="1026425041" sldId="257"/>
            <ac:graphicFrameMk id="25" creationId="{33820CFF-3276-4F48-9022-6CFD84675B6B}"/>
          </ac:graphicFrameMkLst>
        </pc:graphicFrameChg>
      </pc:sldChg>
      <pc:sldChg chg="addSp delSp modSp mod setBg modClrScheme setClrOvrMap delDesignElem chgLayout">
        <pc:chgData name="Reddic, LaRhonda (DPH)" userId="S::larhonda.reddic@sfdph.org::8079392e-e20b-42cd-9ef8-a8a10325deeb" providerId="AD" clId="Web-{91FFA2F6-5B2D-4A56-834D-E161E9ACCFC4}" dt="2022-09-26T18:42:27.291" v="54"/>
        <pc:sldMkLst>
          <pc:docMk/>
          <pc:sldMk cId="1678804774" sldId="258"/>
        </pc:sldMkLst>
        <pc:spChg chg="mod or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2" creationId="{86F0EB4D-E55D-5B73-68DB-D3CB53A38426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678804774" sldId="258"/>
            <ac:spMk id="11" creationId="{E91DC736-0EF8-4F87-9146-EBF1D2EE4D3D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678804774" sldId="258"/>
            <ac:spMk id="13" creationId="{097CD68E-23E3-4007-8847-CD0944C4F7BE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678804774" sldId="258"/>
            <ac:spMk id="15" creationId="{AF2F604E-43BE-4DC3-B983-E071523364F8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678804774" sldId="258"/>
            <ac:spMk id="17" creationId="{08C9B587-E65E-4B52-B37C-ABEBB6E87928}"/>
          </ac:spMkLst>
        </pc:spChg>
        <pc:spChg chg="mo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19" creationId="{08104FBD-B286-AB37-654B-B26828D011CB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42:19.338" v="49"/>
          <ac:spMkLst>
            <pc:docMk/>
            <pc:sldMk cId="1678804774" sldId="258"/>
            <ac:spMk id="21" creationId="{3BCB5F6A-9EB0-40B0-9D13-3023E9A2050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42:23.150" v="51"/>
          <ac:spMkLst>
            <pc:docMk/>
            <pc:sldMk cId="1678804774" sldId="258"/>
            <ac:spMk id="22" creationId="{3BCB5F6A-9EB0-40B0-9D13-3023E9A2050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42:05.275" v="47"/>
          <ac:spMkLst>
            <pc:docMk/>
            <pc:sldMk cId="1678804774" sldId="258"/>
            <ac:spMk id="24" creationId="{D94A7024-D948-494D-8920-BBA2DA07D15B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28" creationId="{3F088236-D655-4F88-B238-E16762358025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30" creationId="{3DAC0C92-199E-475C-9390-119A9B027276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32" creationId="{C4CFB339-0ED8-4FE2-9EF1-6D1375B8499B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34" creationId="{31896C80-2069-4431-9C19-83B913734490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36" creationId="{BF120A21-0841-4823-B0C4-28AEBCEF9B78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38" creationId="{DBB05BAE-BBD3-4289-899F-A6851503C6B0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2:27.291" v="54"/>
          <ac:spMkLst>
            <pc:docMk/>
            <pc:sldMk cId="1678804774" sldId="258"/>
            <ac:spMk id="40" creationId="{9874D11C-36F5-4BBE-A490-019A54E953B0}"/>
          </ac:spMkLst>
        </pc:spChg>
        <pc:picChg chg="mod ord">
          <ac:chgData name="Reddic, LaRhonda (DPH)" userId="S::larhonda.reddic@sfdph.org::8079392e-e20b-42cd-9ef8-a8a10325deeb" providerId="AD" clId="Web-{91FFA2F6-5B2D-4A56-834D-E161E9ACCFC4}" dt="2022-09-26T18:42:27.291" v="54"/>
          <ac:picMkLst>
            <pc:docMk/>
            <pc:sldMk cId="1678804774" sldId="258"/>
            <ac:picMk id="4" creationId="{BDE39782-A5C0-A6E9-114D-A39863B91522}"/>
          </ac:picMkLst>
        </pc:picChg>
        <pc:cxnChg chg="add">
          <ac:chgData name="Reddic, LaRhonda (DPH)" userId="S::larhonda.reddic@sfdph.org::8079392e-e20b-42cd-9ef8-a8a10325deeb" providerId="AD" clId="Web-{91FFA2F6-5B2D-4A56-834D-E161E9ACCFC4}" dt="2022-09-26T18:42:27.291" v="54"/>
          <ac:cxnSpMkLst>
            <pc:docMk/>
            <pc:sldMk cId="1678804774" sldId="258"/>
            <ac:cxnSpMk id="23" creationId="{64FA5DFF-7FE6-4855-84E6-DFA78EE978BD}"/>
          </ac:cxnSpMkLst>
        </pc:cxnChg>
        <pc:cxnChg chg="add">
          <ac:chgData name="Reddic, LaRhonda (DPH)" userId="S::larhonda.reddic@sfdph.org::8079392e-e20b-42cd-9ef8-a8a10325deeb" providerId="AD" clId="Web-{91FFA2F6-5B2D-4A56-834D-E161E9ACCFC4}" dt="2022-09-26T18:42:27.291" v="54"/>
          <ac:cxnSpMkLst>
            <pc:docMk/>
            <pc:sldMk cId="1678804774" sldId="258"/>
            <ac:cxnSpMk id="26" creationId="{2AFD8CBA-54A3-4363-991B-B9C631BBFA74}"/>
          </ac:cxnSpMkLst>
        </pc:cxnChg>
      </pc:sldChg>
      <pc:sldChg chg="delSp modSp del mod modClrScheme delDesignElem chgLayout">
        <pc:chgData name="Reddic, LaRhonda (DPH)" userId="S::larhonda.reddic@sfdph.org::8079392e-e20b-42cd-9ef8-a8a10325deeb" providerId="AD" clId="Web-{91FFA2F6-5B2D-4A56-834D-E161E9ACCFC4}" dt="2022-09-26T18:45:26.295" v="61"/>
        <pc:sldMkLst>
          <pc:docMk/>
          <pc:sldMk cId="3355735094" sldId="259"/>
        </pc:sldMkLst>
        <pc:spChg chg="mod ord">
          <ac:chgData name="Reddic, LaRhonda (DPH)" userId="S::larhonda.reddic@sfdph.org::8079392e-e20b-42cd-9ef8-a8a10325deeb" providerId="AD" clId="Web-{91FFA2F6-5B2D-4A56-834D-E161E9ACCFC4}" dt="2022-09-26T18:37:56.598" v="25" actId="20577"/>
          <ac:spMkLst>
            <pc:docMk/>
            <pc:sldMk cId="3355735094" sldId="259"/>
            <ac:spMk id="2" creationId="{E3D0BFBF-0C95-33F2-4A64-B3065902B7CB}"/>
          </ac:spMkLst>
        </pc:spChg>
        <pc:spChg chg="mod ord">
          <ac:chgData name="Reddic, LaRhonda (DPH)" userId="S::larhonda.reddic@sfdph.org::8079392e-e20b-42cd-9ef8-a8a10325deeb" providerId="AD" clId="Web-{91FFA2F6-5B2D-4A56-834D-E161E9ACCFC4}" dt="2022-09-26T18:35:33.470" v="2"/>
          <ac:spMkLst>
            <pc:docMk/>
            <pc:sldMk cId="3355735094" sldId="259"/>
            <ac:spMk id="3" creationId="{BE389361-29E0-1915-C7EB-1E6524C23860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3355735094" sldId="259"/>
            <ac:spMk id="16" creationId="{6F828D28-8E09-41CC-8229-3070B5467A96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3355735094" sldId="259"/>
            <ac:spMk id="18" creationId="{D5B012D8-7F27-4758-9AC6-C889B154BD73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3355735094" sldId="259"/>
            <ac:spMk id="20" creationId="{4063B759-00FC-46D1-9898-8E8625268FAF}"/>
          </ac:spMkLst>
        </pc:spChg>
      </pc:sldChg>
      <pc:sldChg chg="modSp mod modClrScheme chgLayout">
        <pc:chgData name="Reddic, LaRhonda (DPH)" userId="S::larhonda.reddic@sfdph.org::8079392e-e20b-42cd-9ef8-a8a10325deeb" providerId="AD" clId="Web-{91FFA2F6-5B2D-4A56-834D-E161E9ACCFC4}" dt="2022-09-26T19:00:54.782" v="185" actId="20577"/>
        <pc:sldMkLst>
          <pc:docMk/>
          <pc:sldMk cId="2437041310" sldId="261"/>
        </pc:sldMkLst>
        <pc:spChg chg="mod ord">
          <ac:chgData name="Reddic, LaRhonda (DPH)" userId="S::larhonda.reddic@sfdph.org::8079392e-e20b-42cd-9ef8-a8a10325deeb" providerId="AD" clId="Web-{91FFA2F6-5B2D-4A56-834D-E161E9ACCFC4}" dt="2022-09-26T19:00:54.782" v="185" actId="20577"/>
          <ac:spMkLst>
            <pc:docMk/>
            <pc:sldMk cId="2437041310" sldId="261"/>
            <ac:spMk id="2" creationId="{B0F1D74E-D360-316A-2EE8-AF4D9E350CE9}"/>
          </ac:spMkLst>
        </pc:spChg>
        <pc:picChg chg="mod ord">
          <ac:chgData name="Reddic, LaRhonda (DPH)" userId="S::larhonda.reddic@sfdph.org::8079392e-e20b-42cd-9ef8-a8a10325deeb" providerId="AD" clId="Web-{91FFA2F6-5B2D-4A56-834D-E161E9ACCFC4}" dt="2022-09-26T18:35:33.470" v="2"/>
          <ac:picMkLst>
            <pc:docMk/>
            <pc:sldMk cId="2437041310" sldId="261"/>
            <ac:picMk id="4" creationId="{563B5920-0406-84FA-45FF-8CD9087B644F}"/>
          </ac:picMkLst>
        </pc:picChg>
      </pc:sldChg>
      <pc:sldChg chg="addSp delSp modSp mod setBg modClrScheme delDesignElem chgLayout">
        <pc:chgData name="Reddic, LaRhonda (DPH)" userId="S::larhonda.reddic@sfdph.org::8079392e-e20b-42cd-9ef8-a8a10325deeb" providerId="AD" clId="Web-{91FFA2F6-5B2D-4A56-834D-E161E9ACCFC4}" dt="2022-09-26T18:40:31.351" v="37"/>
        <pc:sldMkLst>
          <pc:docMk/>
          <pc:sldMk cId="1557627821" sldId="262"/>
        </pc:sldMkLst>
        <pc:spChg chg="del mod ord">
          <ac:chgData name="Reddic, LaRhonda (DPH)" userId="S::larhonda.reddic@sfdph.org::8079392e-e20b-42cd-9ef8-a8a10325deeb" providerId="AD" clId="Web-{91FFA2F6-5B2D-4A56-834D-E161E9ACCFC4}" dt="2022-09-26T18:40:18.554" v="35"/>
          <ac:spMkLst>
            <pc:docMk/>
            <pc:sldMk cId="1557627821" sldId="262"/>
            <ac:spMk id="2" creationId="{44E4BC16-E4D3-DF61-7720-7B4367AF14A0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0:31.351" v="37"/>
          <ac:spMkLst>
            <pc:docMk/>
            <pc:sldMk cId="1557627821" sldId="262"/>
            <ac:spMk id="9" creationId="{21029ED5-F105-4DD2-99C8-1E4422817978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0:31.351" v="37"/>
          <ac:spMkLst>
            <pc:docMk/>
            <pc:sldMk cId="1557627821" sldId="262"/>
            <ac:spMk id="22" creationId="{5C9652B3-A450-4ED6-8FBF-F536BA60B4D8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557627821" sldId="262"/>
            <ac:spMk id="38" creationId="{BEE73255-8084-4DF9-BB0B-15EAC92E2CB9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35:02.516" v="0"/>
          <ac:spMkLst>
            <pc:docMk/>
            <pc:sldMk cId="1557627821" sldId="262"/>
            <ac:spMk id="40" creationId="{67048353-8981-459A-9BC6-9711CE462E06}"/>
          </ac:spMkLst>
        </pc:spChg>
        <pc:grpChg chg="add">
          <ac:chgData name="Reddic, LaRhonda (DPH)" userId="S::larhonda.reddic@sfdph.org::8079392e-e20b-42cd-9ef8-a8a10325deeb" providerId="AD" clId="Web-{91FFA2F6-5B2D-4A56-834D-E161E9ACCFC4}" dt="2022-09-26T18:40:31.351" v="37"/>
          <ac:grpSpMkLst>
            <pc:docMk/>
            <pc:sldMk cId="1557627821" sldId="262"/>
            <ac:grpSpMk id="11" creationId="{2D621E68-BF28-4A1C-B1A2-4E55E139E79A}"/>
          </ac:grpSpMkLst>
        </pc:grpChg>
        <pc:picChg chg="mod">
          <ac:chgData name="Reddic, LaRhonda (DPH)" userId="S::larhonda.reddic@sfdph.org::8079392e-e20b-42cd-9ef8-a8a10325deeb" providerId="AD" clId="Web-{91FFA2F6-5B2D-4A56-834D-E161E9ACCFC4}" dt="2022-09-26T18:40:31.351" v="37"/>
          <ac:picMkLst>
            <pc:docMk/>
            <pc:sldMk cId="1557627821" sldId="262"/>
            <ac:picMk id="4" creationId="{D1E5866F-8B8E-2C49-C3BB-1EC50FCBE7CF}"/>
          </ac:picMkLst>
        </pc:picChg>
      </pc:sldChg>
      <pc:sldChg chg="modSp del mod modClrScheme chgLayout">
        <pc:chgData name="Reddic, LaRhonda (DPH)" userId="S::larhonda.reddic@sfdph.org::8079392e-e20b-42cd-9ef8-a8a10325deeb" providerId="AD" clId="Web-{91FFA2F6-5B2D-4A56-834D-E161E9ACCFC4}" dt="2022-09-26T18:55:38.776" v="141"/>
        <pc:sldMkLst>
          <pc:docMk/>
          <pc:sldMk cId="2974751460" sldId="263"/>
        </pc:sldMkLst>
        <pc:spChg chg="mod ord">
          <ac:chgData name="Reddic, LaRhonda (DPH)" userId="S::larhonda.reddic@sfdph.org::8079392e-e20b-42cd-9ef8-a8a10325deeb" providerId="AD" clId="Web-{91FFA2F6-5B2D-4A56-834D-E161E9ACCFC4}" dt="2022-09-26T18:35:33.470" v="2"/>
          <ac:spMkLst>
            <pc:docMk/>
            <pc:sldMk cId="2974751460" sldId="263"/>
            <ac:spMk id="2" creationId="{7D88D67E-DB82-983E-2087-2829F06B8664}"/>
          </ac:spMkLst>
        </pc:spChg>
      </pc:sldChg>
      <pc:sldChg chg="modSp mod modClrScheme chgLayout">
        <pc:chgData name="Reddic, LaRhonda (DPH)" userId="S::larhonda.reddic@sfdph.org::8079392e-e20b-42cd-9ef8-a8a10325deeb" providerId="AD" clId="Web-{91FFA2F6-5B2D-4A56-834D-E161E9ACCFC4}" dt="2022-09-26T19:01:02.361" v="190" actId="20577"/>
        <pc:sldMkLst>
          <pc:docMk/>
          <pc:sldMk cId="395679572" sldId="264"/>
        </pc:sldMkLst>
        <pc:spChg chg="mod ord">
          <ac:chgData name="Reddic, LaRhonda (DPH)" userId="S::larhonda.reddic@sfdph.org::8079392e-e20b-42cd-9ef8-a8a10325deeb" providerId="AD" clId="Web-{91FFA2F6-5B2D-4A56-834D-E161E9ACCFC4}" dt="2022-09-26T19:01:02.361" v="190" actId="20577"/>
          <ac:spMkLst>
            <pc:docMk/>
            <pc:sldMk cId="395679572" sldId="264"/>
            <ac:spMk id="2" creationId="{B0F1D74E-D360-316A-2EE8-AF4D9E350CE9}"/>
          </ac:spMkLst>
        </pc:spChg>
        <pc:picChg chg="mod ord">
          <ac:chgData name="Reddic, LaRhonda (DPH)" userId="S::larhonda.reddic@sfdph.org::8079392e-e20b-42cd-9ef8-a8a10325deeb" providerId="AD" clId="Web-{91FFA2F6-5B2D-4A56-834D-E161E9ACCFC4}" dt="2022-09-26T18:35:33.470" v="2"/>
          <ac:picMkLst>
            <pc:docMk/>
            <pc:sldMk cId="395679572" sldId="264"/>
            <ac:picMk id="4" creationId="{C4D609F3-E06F-8877-FBCC-DD5046A28408}"/>
          </ac:picMkLst>
        </pc:picChg>
      </pc:sldChg>
      <pc:sldChg chg="modSp mod ord modClrScheme chgLayout">
        <pc:chgData name="Reddic, LaRhonda (DPH)" userId="S::larhonda.reddic@sfdph.org::8079392e-e20b-42cd-9ef8-a8a10325deeb" providerId="AD" clId="Web-{91FFA2F6-5B2D-4A56-834D-E161E9ACCFC4}" dt="2022-09-26T18:47:53.188" v="73"/>
        <pc:sldMkLst>
          <pc:docMk/>
          <pc:sldMk cId="633315392" sldId="265"/>
        </pc:sldMkLst>
        <pc:spChg chg="mod ord">
          <ac:chgData name="Reddic, LaRhonda (DPH)" userId="S::larhonda.reddic@sfdph.org::8079392e-e20b-42cd-9ef8-a8a10325deeb" providerId="AD" clId="Web-{91FFA2F6-5B2D-4A56-834D-E161E9ACCFC4}" dt="2022-09-26T18:35:33.470" v="2"/>
          <ac:spMkLst>
            <pc:docMk/>
            <pc:sldMk cId="633315392" sldId="265"/>
            <ac:spMk id="2" creationId="{D883AF5F-BB5F-0A82-0115-421F12EC75F5}"/>
          </ac:spMkLst>
        </pc:spChg>
        <pc:spChg chg="mod ord">
          <ac:chgData name="Reddic, LaRhonda (DPH)" userId="S::larhonda.reddic@sfdph.org::8079392e-e20b-42cd-9ef8-a8a10325deeb" providerId="AD" clId="Web-{91FFA2F6-5B2D-4A56-834D-E161E9ACCFC4}" dt="2022-09-26T18:35:33.470" v="2"/>
          <ac:spMkLst>
            <pc:docMk/>
            <pc:sldMk cId="633315392" sldId="265"/>
            <ac:spMk id="3" creationId="{422E5078-ED76-D939-9D55-C6FCB1279BA7}"/>
          </ac:spMkLst>
        </pc:spChg>
      </pc:sldChg>
      <pc:sldChg chg="addSp delSp modSp new mod ord setBg modClrScheme delDesignElem chgLayout">
        <pc:chgData name="Reddic, LaRhonda (DPH)" userId="S::larhonda.reddic@sfdph.org::8079392e-e20b-42cd-9ef8-a8a10325deeb" providerId="AD" clId="Web-{91FFA2F6-5B2D-4A56-834D-E161E9ACCFC4}" dt="2022-09-26T19:00:38.641" v="183" actId="20577"/>
        <pc:sldMkLst>
          <pc:docMk/>
          <pc:sldMk cId="315931358" sldId="266"/>
        </pc:sldMkLst>
        <pc:spChg chg="add del mod ord">
          <ac:chgData name="Reddic, LaRhonda (DPH)" userId="S::larhonda.reddic@sfdph.org::8079392e-e20b-42cd-9ef8-a8a10325deeb" providerId="AD" clId="Web-{91FFA2F6-5B2D-4A56-834D-E161E9ACCFC4}" dt="2022-09-26T18:50:28.723" v="95"/>
          <ac:spMkLst>
            <pc:docMk/>
            <pc:sldMk cId="315931358" sldId="266"/>
            <ac:spMk id="3" creationId="{B1B8AC18-39F0-5A6E-7A61-29C00179FBC0}"/>
          </ac:spMkLst>
        </pc:spChg>
        <pc:spChg chg="add del mod ord">
          <ac:chgData name="Reddic, LaRhonda (DPH)" userId="S::larhonda.reddic@sfdph.org::8079392e-e20b-42cd-9ef8-a8a10325deeb" providerId="AD" clId="Web-{91FFA2F6-5B2D-4A56-834D-E161E9ACCFC4}" dt="2022-09-26T18:50:28.723" v="95"/>
          <ac:spMkLst>
            <pc:docMk/>
            <pc:sldMk cId="315931358" sldId="266"/>
            <ac:spMk id="4" creationId="{11D18DD2-0D4B-B75A-9CA0-6624F6F5A4EA}"/>
          </ac:spMkLst>
        </pc:spChg>
        <pc:spChg chg="add mod">
          <ac:chgData name="Reddic, LaRhonda (DPH)" userId="S::larhonda.reddic@sfdph.org::8079392e-e20b-42cd-9ef8-a8a10325deeb" providerId="AD" clId="Web-{91FFA2F6-5B2D-4A56-834D-E161E9ACCFC4}" dt="2022-09-26T19:00:38.641" v="183" actId="20577"/>
          <ac:spMkLst>
            <pc:docMk/>
            <pc:sldMk cId="315931358" sldId="266"/>
            <ac:spMk id="5" creationId="{B77349DB-84D6-9F6E-3242-2DD33B3AE476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48:40.705" v="76"/>
          <ac:spMkLst>
            <pc:docMk/>
            <pc:sldMk cId="315931358" sldId="266"/>
            <ac:spMk id="7" creationId="{21029ED5-F105-4DD2-99C8-1E442281797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12" creationId="{BF120A21-0841-4823-B0C4-28AEBCEF9B7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13" creationId="{3F088236-D655-4F88-B238-E16762358025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14" creationId="{DBB05BAE-BBD3-4289-899F-A6851503C6B0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15" creationId="{3DAC0C92-199E-475C-9390-119A9B027276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17" creationId="{C4CFB339-0ED8-4FE2-9EF1-6D1375B8499B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19" creationId="{31896C80-2069-4431-9C19-83B913734490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48:40.705" v="76"/>
          <ac:spMkLst>
            <pc:docMk/>
            <pc:sldMk cId="315931358" sldId="266"/>
            <ac:spMk id="20" creationId="{5C9652B3-A450-4ED6-8FBF-F536BA60B4D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00.941" v="86"/>
          <ac:spMkLst>
            <pc:docMk/>
            <pc:sldMk cId="315931358" sldId="266"/>
            <ac:spMk id="21" creationId="{03E8462A-FEBA-4848-81CC-3F8DA3E477BE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03.629" v="88"/>
          <ac:spMkLst>
            <pc:docMk/>
            <pc:sldMk cId="315931358" sldId="266"/>
            <ac:spMk id="22" creationId="{03E8462A-FEBA-4848-81CC-3F8DA3E477BE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0.566" v="92"/>
          <ac:spMkLst>
            <pc:docMk/>
            <pc:sldMk cId="315931358" sldId="266"/>
            <ac:spMk id="25" creationId="{9874D11C-36F5-4BBE-A490-019A54E953B0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00.941" v="86"/>
          <ac:spMkLst>
            <pc:docMk/>
            <pc:sldMk cId="315931358" sldId="266"/>
            <ac:spMk id="34" creationId="{7941F9B1-B01B-4A84-89D9-B169AEB4E456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03.629" v="88"/>
          <ac:spMkLst>
            <pc:docMk/>
            <pc:sldMk cId="315931358" sldId="266"/>
            <ac:spMk id="35" creationId="{7941F9B1-B01B-4A84-89D9-B169AEB4E456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11.676" v="90"/>
          <ac:spMkLst>
            <pc:docMk/>
            <pc:sldMk cId="315931358" sldId="266"/>
            <ac:spMk id="37" creationId="{21029ED5-F105-4DD2-99C8-1E442281797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11.676" v="90"/>
          <ac:spMkLst>
            <pc:docMk/>
            <pc:sldMk cId="315931358" sldId="266"/>
            <ac:spMk id="39" creationId="{5C9652B3-A450-4ED6-8FBF-F536BA60B4D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8.707" v="94"/>
          <ac:spMkLst>
            <pc:docMk/>
            <pc:sldMk cId="315931358" sldId="266"/>
            <ac:spMk id="49" creationId="{03E8462A-FEBA-4848-81CC-3F8DA3E477BE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28.707" v="94"/>
          <ac:spMkLst>
            <pc:docMk/>
            <pc:sldMk cId="315931358" sldId="266"/>
            <ac:spMk id="52" creationId="{7941F9B1-B01B-4A84-89D9-B169AEB4E456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43.051" v="99"/>
          <ac:spMkLst>
            <pc:docMk/>
            <pc:sldMk cId="315931358" sldId="266"/>
            <ac:spMk id="53" creationId="{21029ED5-F105-4DD2-99C8-1E442281797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0:43.051" v="99"/>
          <ac:spMkLst>
            <pc:docMk/>
            <pc:sldMk cId="315931358" sldId="266"/>
            <ac:spMk id="56" creationId="{5C9652B3-A450-4ED6-8FBF-F536BA60B4D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9:33.734" v="149"/>
          <ac:spMkLst>
            <pc:docMk/>
            <pc:sldMk cId="315931358" sldId="266"/>
            <ac:spMk id="73" creationId="{21029ED5-F105-4DD2-99C8-1E4422817978}"/>
          </ac:spMkLst>
        </pc:spChg>
        <pc:spChg chg="add del">
          <ac:chgData name="Reddic, LaRhonda (DPH)" userId="S::larhonda.reddic@sfdph.org::8079392e-e20b-42cd-9ef8-a8a10325deeb" providerId="AD" clId="Web-{91FFA2F6-5B2D-4A56-834D-E161E9ACCFC4}" dt="2022-09-26T18:59:33.734" v="149"/>
          <ac:spMkLst>
            <pc:docMk/>
            <pc:sldMk cId="315931358" sldId="266"/>
            <ac:spMk id="86" creationId="{5C9652B3-A450-4ED6-8FBF-F536BA60B4D8}"/>
          </ac:spMkLst>
        </pc:spChg>
        <pc:grpChg chg="add del">
          <ac:chgData name="Reddic, LaRhonda (DPH)" userId="S::larhonda.reddic@sfdph.org::8079392e-e20b-42cd-9ef8-a8a10325deeb" providerId="AD" clId="Web-{91FFA2F6-5B2D-4A56-834D-E161E9ACCFC4}" dt="2022-09-26T18:50:00.941" v="86"/>
          <ac:grpSpMkLst>
            <pc:docMk/>
            <pc:sldMk cId="315931358" sldId="266"/>
            <ac:grpSpMk id="6" creationId="{609316A9-990D-4EC3-A671-70EE5C1493A4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03.629" v="88"/>
          <ac:grpSpMkLst>
            <pc:docMk/>
            <pc:sldMk cId="315931358" sldId="266"/>
            <ac:grpSpMk id="8" creationId="{609316A9-990D-4EC3-A671-70EE5C1493A4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48:40.705" v="76"/>
          <ac:grpSpMkLst>
            <pc:docMk/>
            <pc:sldMk cId="315931358" sldId="266"/>
            <ac:grpSpMk id="9" creationId="{2D621E68-BF28-4A1C-B1A2-4E55E139E79A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00.941" v="86"/>
          <ac:grpSpMkLst>
            <pc:docMk/>
            <pc:sldMk cId="315931358" sldId="266"/>
            <ac:grpSpMk id="23" creationId="{2109F83F-40FE-4DB3-84CC-09FB3340D06D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03.629" v="88"/>
          <ac:grpSpMkLst>
            <pc:docMk/>
            <pc:sldMk cId="315931358" sldId="266"/>
            <ac:grpSpMk id="33" creationId="{2109F83F-40FE-4DB3-84CC-09FB3340D06D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11.676" v="90"/>
          <ac:grpSpMkLst>
            <pc:docMk/>
            <pc:sldMk cId="315931358" sldId="266"/>
            <ac:grpSpMk id="36" creationId="{DDE8DE2B-61C1-46D5-BEB8-521321C182C4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11.676" v="90"/>
          <ac:grpSpMkLst>
            <pc:docMk/>
            <pc:sldMk cId="315931358" sldId="266"/>
            <ac:grpSpMk id="38" creationId="{2D621E68-BF28-4A1C-B1A2-4E55E139E79A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28.707" v="94"/>
          <ac:grpSpMkLst>
            <pc:docMk/>
            <pc:sldMk cId="315931358" sldId="266"/>
            <ac:grpSpMk id="40" creationId="{609316A9-990D-4EC3-A671-70EE5C1493A4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43.051" v="99"/>
          <ac:grpSpMkLst>
            <pc:docMk/>
            <pc:sldMk cId="315931358" sldId="266"/>
            <ac:grpSpMk id="41" creationId="{DDE8DE2B-61C1-46D5-BEB8-521321C182C4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28.707" v="94"/>
          <ac:grpSpMkLst>
            <pc:docMk/>
            <pc:sldMk cId="315931358" sldId="266"/>
            <ac:grpSpMk id="50" creationId="{2109F83F-40FE-4DB3-84CC-09FB3340D06D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0:43.051" v="99"/>
          <ac:grpSpMkLst>
            <pc:docMk/>
            <pc:sldMk cId="315931358" sldId="266"/>
            <ac:grpSpMk id="54" creationId="{2D621E68-BF28-4A1C-B1A2-4E55E139E79A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9:33.734" v="149"/>
          <ac:grpSpMkLst>
            <pc:docMk/>
            <pc:sldMk cId="315931358" sldId="266"/>
            <ac:grpSpMk id="61" creationId="{DDE8DE2B-61C1-46D5-BEB8-521321C182C4}"/>
          </ac:grpSpMkLst>
        </pc:grpChg>
        <pc:grpChg chg="add del">
          <ac:chgData name="Reddic, LaRhonda (DPH)" userId="S::larhonda.reddic@sfdph.org::8079392e-e20b-42cd-9ef8-a8a10325deeb" providerId="AD" clId="Web-{91FFA2F6-5B2D-4A56-834D-E161E9ACCFC4}" dt="2022-09-26T18:59:33.734" v="149"/>
          <ac:grpSpMkLst>
            <pc:docMk/>
            <pc:sldMk cId="315931358" sldId="266"/>
            <ac:grpSpMk id="75" creationId="{2D621E68-BF28-4A1C-B1A2-4E55E139E79A}"/>
          </ac:grpSpMkLst>
        </pc:grpChg>
        <pc:grpChg chg="add">
          <ac:chgData name="Reddic, LaRhonda (DPH)" userId="S::larhonda.reddic@sfdph.org::8079392e-e20b-42cd-9ef8-a8a10325deeb" providerId="AD" clId="Web-{91FFA2F6-5B2D-4A56-834D-E161E9ACCFC4}" dt="2022-09-26T18:59:33.734" v="149"/>
          <ac:grpSpMkLst>
            <pc:docMk/>
            <pc:sldMk cId="315931358" sldId="266"/>
            <ac:grpSpMk id="91" creationId="{B4DE830A-B531-4A3B-96F6-0ECE88B08555}"/>
          </ac:grpSpMkLst>
        </pc:grpChg>
        <pc:picChg chg="add mod ord">
          <ac:chgData name="Reddic, LaRhonda (DPH)" userId="S::larhonda.reddic@sfdph.org::8079392e-e20b-42cd-9ef8-a8a10325deeb" providerId="AD" clId="Web-{91FFA2F6-5B2D-4A56-834D-E161E9ACCFC4}" dt="2022-09-26T18:59:58.172" v="154" actId="14100"/>
          <ac:picMkLst>
            <pc:docMk/>
            <pc:sldMk cId="315931358" sldId="266"/>
            <ac:picMk id="2" creationId="{B8B70CBB-0B8A-CC1B-DBFB-92D78826B988}"/>
          </ac:picMkLst>
        </pc:picChg>
        <pc:cxnChg chg="add del">
          <ac:chgData name="Reddic, LaRhonda (DPH)" userId="S::larhonda.reddic@sfdph.org::8079392e-e20b-42cd-9ef8-a8a10325deeb" providerId="AD" clId="Web-{91FFA2F6-5B2D-4A56-834D-E161E9ACCFC4}" dt="2022-09-26T18:50:20.566" v="92"/>
          <ac:cxnSpMkLst>
            <pc:docMk/>
            <pc:sldMk cId="315931358" sldId="266"/>
            <ac:cxnSpMk id="10" creationId="{64FA5DFF-7FE6-4855-84E6-DFA78EE978BD}"/>
          </ac:cxnSpMkLst>
        </pc:cxnChg>
        <pc:cxnChg chg="add del">
          <ac:chgData name="Reddic, LaRhonda (DPH)" userId="S::larhonda.reddic@sfdph.org::8079392e-e20b-42cd-9ef8-a8a10325deeb" providerId="AD" clId="Web-{91FFA2F6-5B2D-4A56-834D-E161E9ACCFC4}" dt="2022-09-26T18:50:20.566" v="92"/>
          <ac:cxnSpMkLst>
            <pc:docMk/>
            <pc:sldMk cId="315931358" sldId="266"/>
            <ac:cxnSpMk id="11" creationId="{2AFD8CBA-54A3-4363-991B-B9C631BBFA74}"/>
          </ac:cxnSpMkLst>
        </pc:cxnChg>
      </pc:sldChg>
      <pc:sldChg chg="addSp delSp modSp new del mod setBg">
        <pc:chgData name="Reddic, LaRhonda (DPH)" userId="S::larhonda.reddic@sfdph.org::8079392e-e20b-42cd-9ef8-a8a10325deeb" providerId="AD" clId="Web-{91FFA2F6-5B2D-4A56-834D-E161E9ACCFC4}" dt="2022-09-26T18:45:33.654" v="62"/>
        <pc:sldMkLst>
          <pc:docMk/>
          <pc:sldMk cId="2265798044" sldId="266"/>
        </pc:sldMkLst>
        <pc:spChg chg="del mod">
          <ac:chgData name="Reddic, LaRhonda (DPH)" userId="S::larhonda.reddic@sfdph.org::8079392e-e20b-42cd-9ef8-a8a10325deeb" providerId="AD" clId="Web-{91FFA2F6-5B2D-4A56-834D-E161E9ACCFC4}" dt="2022-09-26T18:45:11.794" v="60"/>
          <ac:spMkLst>
            <pc:docMk/>
            <pc:sldMk cId="2265798044" sldId="266"/>
            <ac:spMk id="2" creationId="{176F455C-D5A4-5F0D-E486-0BCF52A2D7F4}"/>
          </ac:spMkLst>
        </pc:spChg>
        <pc:spChg chg="del">
          <ac:chgData name="Reddic, LaRhonda (DPH)" userId="S::larhonda.reddic@sfdph.org::8079392e-e20b-42cd-9ef8-a8a10325deeb" providerId="AD" clId="Web-{91FFA2F6-5B2D-4A56-834D-E161E9ACCFC4}" dt="2022-09-26T18:44:34.762" v="56"/>
          <ac:spMkLst>
            <pc:docMk/>
            <pc:sldMk cId="2265798044" sldId="266"/>
            <ac:spMk id="3" creationId="{0487D65E-80D6-1FA3-AC41-FA35F3F71873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5:11.794" v="60"/>
          <ac:spMkLst>
            <pc:docMk/>
            <pc:sldMk cId="2265798044" sldId="266"/>
            <ac:spMk id="21" creationId="{21029ED5-F105-4DD2-99C8-1E4422817978}"/>
          </ac:spMkLst>
        </pc:spChg>
        <pc:spChg chg="add">
          <ac:chgData name="Reddic, LaRhonda (DPH)" userId="S::larhonda.reddic@sfdph.org::8079392e-e20b-42cd-9ef8-a8a10325deeb" providerId="AD" clId="Web-{91FFA2F6-5B2D-4A56-834D-E161E9ACCFC4}" dt="2022-09-26T18:45:11.794" v="60"/>
          <ac:spMkLst>
            <pc:docMk/>
            <pc:sldMk cId="2265798044" sldId="266"/>
            <ac:spMk id="34" creationId="{5C9652B3-A450-4ED6-8FBF-F536BA60B4D8}"/>
          </ac:spMkLst>
        </pc:spChg>
        <pc:grpChg chg="add">
          <ac:chgData name="Reddic, LaRhonda (DPH)" userId="S::larhonda.reddic@sfdph.org::8079392e-e20b-42cd-9ef8-a8a10325deeb" providerId="AD" clId="Web-{91FFA2F6-5B2D-4A56-834D-E161E9ACCFC4}" dt="2022-09-26T18:45:11.794" v="60"/>
          <ac:grpSpMkLst>
            <pc:docMk/>
            <pc:sldMk cId="2265798044" sldId="266"/>
            <ac:grpSpMk id="9" creationId="{DDE8DE2B-61C1-46D5-BEB8-521321C182C4}"/>
          </ac:grpSpMkLst>
        </pc:grpChg>
        <pc:grpChg chg="add">
          <ac:chgData name="Reddic, LaRhonda (DPH)" userId="S::larhonda.reddic@sfdph.org::8079392e-e20b-42cd-9ef8-a8a10325deeb" providerId="AD" clId="Web-{91FFA2F6-5B2D-4A56-834D-E161E9ACCFC4}" dt="2022-09-26T18:45:11.794" v="60"/>
          <ac:grpSpMkLst>
            <pc:docMk/>
            <pc:sldMk cId="2265798044" sldId="266"/>
            <ac:grpSpMk id="23" creationId="{2D621E68-BF28-4A1C-B1A2-4E55E139E79A}"/>
          </ac:grpSpMkLst>
        </pc:grpChg>
        <pc:picChg chg="add mod ord">
          <ac:chgData name="Reddic, LaRhonda (DPH)" userId="S::larhonda.reddic@sfdph.org::8079392e-e20b-42cd-9ef8-a8a10325deeb" providerId="AD" clId="Web-{91FFA2F6-5B2D-4A56-834D-E161E9ACCFC4}" dt="2022-09-26T18:45:11.794" v="60"/>
          <ac:picMkLst>
            <pc:docMk/>
            <pc:sldMk cId="2265798044" sldId="266"/>
            <ac:picMk id="4" creationId="{7F683067-1BC1-3ADC-5842-705927961E21}"/>
          </ac:picMkLst>
        </pc:picChg>
      </pc:sldChg>
      <pc:sldMasterChg chg="del delSldLayout">
        <pc:chgData name="Reddic, LaRhonda (DPH)" userId="S::larhonda.reddic@sfdph.org::8079392e-e20b-42cd-9ef8-a8a10325deeb" providerId="AD" clId="Web-{91FFA2F6-5B2D-4A56-834D-E161E9ACCFC4}" dt="2022-09-26T18:35:02.516" v="0"/>
        <pc:sldMasterMkLst>
          <pc:docMk/>
          <pc:sldMasterMk cId="2460954070" sldId="2147483660"/>
        </pc:sldMasterMkLst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eddic, LaRhonda (DPH)" userId="S::larhonda.reddic@sfdph.org::8079392e-e20b-42cd-9ef8-a8a10325deeb" providerId="AD" clId="Web-{91FFA2F6-5B2D-4A56-834D-E161E9ACCFC4}" dt="2022-09-26T18:35:02.516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Reddic, LaRhonda (DPH)" userId="S::larhonda.reddic@sfdph.org::8079392e-e20b-42cd-9ef8-a8a10325deeb" providerId="AD" clId="Web-{91FFA2F6-5B2D-4A56-834D-E161E9ACCFC4}" dt="2022-09-26T18:35:27.533" v="1"/>
        <pc:sldMasterMkLst>
          <pc:docMk/>
          <pc:sldMasterMk cId="3034295171" sldId="2147483672"/>
        </pc:sldMasterMkLst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3775469886" sldId="2147483673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1030657363" sldId="2147483674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2508643483" sldId="2147483675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2083186468" sldId="2147483676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3689547973" sldId="2147483677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2996272066" sldId="2147483678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1992841285" sldId="2147483679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3976343119" sldId="2147483680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2971762306" sldId="2147483681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3788883821" sldId="2147483682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853456840" sldId="2147483683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895590877" sldId="2147483684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497797138" sldId="2147483685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2612225023" sldId="2147483686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4188005825" sldId="2147483687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27.533" v="1"/>
          <pc:sldLayoutMkLst>
            <pc:docMk/>
            <pc:sldMasterMk cId="3034295171" sldId="2147483672"/>
            <pc:sldLayoutMk cId="3315915671" sldId="2147483688"/>
          </pc:sldLayoutMkLst>
        </pc:sldLayoutChg>
      </pc:sldMasterChg>
      <pc:sldMasterChg chg="add del addSldLayout delSldLayout modSldLayout">
        <pc:chgData name="Reddic, LaRhonda (DPH)" userId="S::larhonda.reddic@sfdph.org::8079392e-e20b-42cd-9ef8-a8a10325deeb" providerId="AD" clId="Web-{91FFA2F6-5B2D-4A56-834D-E161E9ACCFC4}" dt="2022-09-26T18:35:33.470" v="2"/>
        <pc:sldMasterMkLst>
          <pc:docMk/>
          <pc:sldMasterMk cId="642155283" sldId="2147483689"/>
        </pc:sldMasterMkLst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3901490239" sldId="2147483690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1472464585" sldId="2147483691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3451685562" sldId="2147483692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3460359112" sldId="2147483693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126761208" sldId="2147483694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1689760318" sldId="2147483695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3469388426" sldId="2147483696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2927363618" sldId="2147483697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2384235562" sldId="2147483698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2102452663" sldId="2147483699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2011708564" sldId="2147483700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2641120254" sldId="2147483701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3899411628" sldId="2147483702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943005261" sldId="2147483703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1519516443" sldId="2147483704"/>
          </pc:sldLayoutMkLst>
        </pc:sldLayoutChg>
        <pc:sldLayoutChg chg="add del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642155283" sldId="2147483689"/>
            <pc:sldLayoutMk cId="3266176786" sldId="2147483705"/>
          </pc:sldLayoutMkLst>
        </pc:sldLayoutChg>
      </pc:sldMasterChg>
      <pc:sldMasterChg chg="add addSldLayout modSldLayout">
        <pc:chgData name="Reddic, LaRhonda (DPH)" userId="S::larhonda.reddic@sfdph.org::8079392e-e20b-42cd-9ef8-a8a10325deeb" providerId="AD" clId="Web-{91FFA2F6-5B2D-4A56-834D-E161E9ACCFC4}" dt="2022-09-26T18:35:33.470" v="2"/>
        <pc:sldMasterMkLst>
          <pc:docMk/>
          <pc:sldMasterMk cId="1788196702" sldId="2147483706"/>
        </pc:sldMasterMkLst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1278771780" sldId="2147483707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4040776003" sldId="2147483708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3965628213" sldId="2147483709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3214419579" sldId="2147483710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115187317" sldId="2147483711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3322093438" sldId="2147483712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638291677" sldId="2147483713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4292956623" sldId="2147483714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1770680959" sldId="2147483715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542509094" sldId="2147483716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1636247721" sldId="2147483717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1391528802" sldId="2147483718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3629052484" sldId="2147483719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209033938" sldId="2147483720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3414692660" sldId="2147483721"/>
          </pc:sldLayoutMkLst>
        </pc:sldLayoutChg>
        <pc:sldLayoutChg chg="add mod replId">
          <pc:chgData name="Reddic, LaRhonda (DPH)" userId="S::larhonda.reddic@sfdph.org::8079392e-e20b-42cd-9ef8-a8a10325deeb" providerId="AD" clId="Web-{91FFA2F6-5B2D-4A56-834D-E161E9ACCFC4}" dt="2022-09-26T18:35:33.470" v="2"/>
          <pc:sldLayoutMkLst>
            <pc:docMk/>
            <pc:sldMasterMk cId="1788196702" sldId="2147483706"/>
            <pc:sldLayoutMk cId="2907247397" sldId="2147483722"/>
          </pc:sldLayoutMkLst>
        </pc:sldLayoutChg>
      </pc:sldMasterChg>
    </pc:docChg>
  </pc:docChgLst>
  <pc:docChgLst>
    <pc:chgData name="Reddic, LaRhonda (DPH)" userId="S::larhonda.reddic@sfdph.org::8079392e-e20b-42cd-9ef8-a8a10325deeb" providerId="AD" clId="Web-{6DF5F098-6922-4B06-9086-EEE50FC4F877}"/>
    <pc:docChg chg="modSld">
      <pc:chgData name="Reddic, LaRhonda (DPH)" userId="S::larhonda.reddic@sfdph.org::8079392e-e20b-42cd-9ef8-a8a10325deeb" providerId="AD" clId="Web-{6DF5F098-6922-4B06-9086-EEE50FC4F877}" dt="2022-10-05T15:40:09.130" v="80" actId="20577"/>
      <pc:docMkLst>
        <pc:docMk/>
      </pc:docMkLst>
      <pc:sldChg chg="addSp delSp modSp">
        <pc:chgData name="Reddic, LaRhonda (DPH)" userId="S::larhonda.reddic@sfdph.org::8079392e-e20b-42cd-9ef8-a8a10325deeb" providerId="AD" clId="Web-{6DF5F098-6922-4B06-9086-EEE50FC4F877}" dt="2022-10-05T15:40:09.130" v="80" actId="20577"/>
        <pc:sldMkLst>
          <pc:docMk/>
          <pc:sldMk cId="3335222194" sldId="274"/>
        </pc:sldMkLst>
        <pc:spChg chg="add del mod">
          <ac:chgData name="Reddic, LaRhonda (DPH)" userId="S::larhonda.reddic@sfdph.org::8079392e-e20b-42cd-9ef8-a8a10325deeb" providerId="AD" clId="Web-{6DF5F098-6922-4B06-9086-EEE50FC4F877}" dt="2022-10-05T15:40:09.130" v="80" actId="20577"/>
          <ac:spMkLst>
            <pc:docMk/>
            <pc:sldMk cId="3335222194" sldId="274"/>
            <ac:spMk id="3" creationId="{8CBD1417-D779-1E87-238F-B76729A076E9}"/>
          </ac:spMkLst>
        </pc:spChg>
      </pc:sldChg>
    </pc:docChg>
  </pc:docChgLst>
  <pc:docChgLst>
    <pc:chgData name="Reddic, LaRhonda (DPH)" userId="S::larhonda.reddic@sfdph.org::8079392e-e20b-42cd-9ef8-a8a10325deeb" providerId="AD" clId="Web-{B1A99EB6-4873-4ED2-A4D3-B61866ED024D}"/>
    <pc:docChg chg="addSld delSld modSld">
      <pc:chgData name="Reddic, LaRhonda (DPH)" userId="S::larhonda.reddic@sfdph.org::8079392e-e20b-42cd-9ef8-a8a10325deeb" providerId="AD" clId="Web-{B1A99EB6-4873-4ED2-A4D3-B61866ED024D}" dt="2022-09-01T23:03:50.838" v="137"/>
      <pc:docMkLst>
        <pc:docMk/>
      </pc:docMkLst>
      <pc:sldChg chg="modSp">
        <pc:chgData name="Reddic, LaRhonda (DPH)" userId="S::larhonda.reddic@sfdph.org::8079392e-e20b-42cd-9ef8-a8a10325deeb" providerId="AD" clId="Web-{B1A99EB6-4873-4ED2-A4D3-B61866ED024D}" dt="2022-09-01T22:55:31.615" v="78" actId="20577"/>
        <pc:sldMkLst>
          <pc:docMk/>
          <pc:sldMk cId="1026425041" sldId="257"/>
        </pc:sldMkLst>
        <pc:spChg chg="mod">
          <ac:chgData name="Reddic, LaRhonda (DPH)" userId="S::larhonda.reddic@sfdph.org::8079392e-e20b-42cd-9ef8-a8a10325deeb" providerId="AD" clId="Web-{B1A99EB6-4873-4ED2-A4D3-B61866ED024D}" dt="2022-09-01T22:55:31.615" v="78" actId="20577"/>
          <ac:spMkLst>
            <pc:docMk/>
            <pc:sldMk cId="1026425041" sldId="257"/>
            <ac:spMk id="2" creationId="{916563D5-7BAF-076B-7825-8705DC8F4206}"/>
          </ac:spMkLst>
        </pc:spChg>
      </pc:sldChg>
      <pc:sldChg chg="addSp delSp modSp new mod setBg">
        <pc:chgData name="Reddic, LaRhonda (DPH)" userId="S::larhonda.reddic@sfdph.org::8079392e-e20b-42cd-9ef8-a8a10325deeb" providerId="AD" clId="Web-{B1A99EB6-4873-4ED2-A4D3-B61866ED024D}" dt="2022-09-01T23:01:49.384" v="116"/>
        <pc:sldMkLst>
          <pc:docMk/>
          <pc:sldMk cId="3355735094" sldId="259"/>
        </pc:sldMkLst>
        <pc:spChg chg="mod">
          <ac:chgData name="Reddic, LaRhonda (DPH)" userId="S::larhonda.reddic@sfdph.org::8079392e-e20b-42cd-9ef8-a8a10325deeb" providerId="AD" clId="Web-{B1A99EB6-4873-4ED2-A4D3-B61866ED024D}" dt="2022-09-01T23:01:49.384" v="116"/>
          <ac:spMkLst>
            <pc:docMk/>
            <pc:sldMk cId="3355735094" sldId="259"/>
            <ac:spMk id="2" creationId="{E3D0BFBF-0C95-33F2-4A64-B3065902B7CB}"/>
          </ac:spMkLst>
        </pc:spChg>
        <pc:spChg chg="mod">
          <ac:chgData name="Reddic, LaRhonda (DPH)" userId="S::larhonda.reddic@sfdph.org::8079392e-e20b-42cd-9ef8-a8a10325deeb" providerId="AD" clId="Web-{B1A99EB6-4873-4ED2-A4D3-B61866ED024D}" dt="2022-09-01T23:01:49.384" v="116"/>
          <ac:spMkLst>
            <pc:docMk/>
            <pc:sldMk cId="3355735094" sldId="259"/>
            <ac:spMk id="3" creationId="{BE389361-29E0-1915-C7EB-1E6524C23860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1:49.384" v="116"/>
          <ac:spMkLst>
            <pc:docMk/>
            <pc:sldMk cId="3355735094" sldId="259"/>
            <ac:spMk id="9" creationId="{87CC2527-562A-4F69-B487-4371E5B243E7}"/>
          </ac:spMkLst>
        </pc:spChg>
        <pc:spChg chg="add">
          <ac:chgData name="Reddic, LaRhonda (DPH)" userId="S::larhonda.reddic@sfdph.org::8079392e-e20b-42cd-9ef8-a8a10325deeb" providerId="AD" clId="Web-{B1A99EB6-4873-4ED2-A4D3-B61866ED024D}" dt="2022-09-01T23:01:49.384" v="116"/>
          <ac:spMkLst>
            <pc:docMk/>
            <pc:sldMk cId="3355735094" sldId="259"/>
            <ac:spMk id="16" creationId="{6F828D28-8E09-41CC-8229-3070B5467A96}"/>
          </ac:spMkLst>
        </pc:spChg>
        <pc:spChg chg="add">
          <ac:chgData name="Reddic, LaRhonda (DPH)" userId="S::larhonda.reddic@sfdph.org::8079392e-e20b-42cd-9ef8-a8a10325deeb" providerId="AD" clId="Web-{B1A99EB6-4873-4ED2-A4D3-B61866ED024D}" dt="2022-09-01T23:01:49.384" v="116"/>
          <ac:spMkLst>
            <pc:docMk/>
            <pc:sldMk cId="3355735094" sldId="259"/>
            <ac:spMk id="18" creationId="{D5B012D8-7F27-4758-9AC6-C889B154BD73}"/>
          </ac:spMkLst>
        </pc:spChg>
        <pc:spChg chg="add">
          <ac:chgData name="Reddic, LaRhonda (DPH)" userId="S::larhonda.reddic@sfdph.org::8079392e-e20b-42cd-9ef8-a8a10325deeb" providerId="AD" clId="Web-{B1A99EB6-4873-4ED2-A4D3-B61866ED024D}" dt="2022-09-01T23:01:49.384" v="116"/>
          <ac:spMkLst>
            <pc:docMk/>
            <pc:sldMk cId="3355735094" sldId="259"/>
            <ac:spMk id="20" creationId="{4063B759-00FC-46D1-9898-8E8625268FAF}"/>
          </ac:spMkLst>
        </pc:spChg>
        <pc:picChg chg="add mod ord">
          <ac:chgData name="Reddic, LaRhonda (DPH)" userId="S::larhonda.reddic@sfdph.org::8079392e-e20b-42cd-9ef8-a8a10325deeb" providerId="AD" clId="Web-{B1A99EB6-4873-4ED2-A4D3-B61866ED024D}" dt="2022-09-01T22:57:50.444" v="82"/>
          <ac:picMkLst>
            <pc:docMk/>
            <pc:sldMk cId="3355735094" sldId="259"/>
            <ac:picMk id="4" creationId="{EA90999F-57B3-9CEA-3E72-C39D456FF0E3}"/>
          </ac:picMkLst>
        </pc:picChg>
        <pc:cxnChg chg="add del">
          <ac:chgData name="Reddic, LaRhonda (DPH)" userId="S::larhonda.reddic@sfdph.org::8079392e-e20b-42cd-9ef8-a8a10325deeb" providerId="AD" clId="Web-{B1A99EB6-4873-4ED2-A4D3-B61866ED024D}" dt="2022-09-01T23:01:49.384" v="116"/>
          <ac:cxnSpMkLst>
            <pc:docMk/>
            <pc:sldMk cId="3355735094" sldId="259"/>
            <ac:cxnSpMk id="11" creationId="{BCDAEC91-5BCE-4B55-9CC0-43EF94CB734B}"/>
          </ac:cxnSpMkLst>
        </pc:cxnChg>
      </pc:sldChg>
      <pc:sldChg chg="addSp delSp modSp new del">
        <pc:chgData name="Reddic, LaRhonda (DPH)" userId="S::larhonda.reddic@sfdph.org::8079392e-e20b-42cd-9ef8-a8a10325deeb" providerId="AD" clId="Web-{B1A99EB6-4873-4ED2-A4D3-B61866ED024D}" dt="2022-09-01T23:03:50.838" v="137"/>
        <pc:sldMkLst>
          <pc:docMk/>
          <pc:sldMk cId="2217391244" sldId="260"/>
        </pc:sldMkLst>
        <pc:spChg chg="mod">
          <ac:chgData name="Reddic, LaRhonda (DPH)" userId="S::larhonda.reddic@sfdph.org::8079392e-e20b-42cd-9ef8-a8a10325deeb" providerId="AD" clId="Web-{B1A99EB6-4873-4ED2-A4D3-B61866ED024D}" dt="2022-09-01T22:53:54.817" v="52" actId="20577"/>
          <ac:spMkLst>
            <pc:docMk/>
            <pc:sldMk cId="2217391244" sldId="260"/>
            <ac:spMk id="2" creationId="{EEEDCDDE-CB20-53F3-A506-106B30BBB04F}"/>
          </ac:spMkLst>
        </pc:spChg>
        <pc:spChg chg="del">
          <ac:chgData name="Reddic, LaRhonda (DPH)" userId="S::larhonda.reddic@sfdph.org::8079392e-e20b-42cd-9ef8-a8a10325deeb" providerId="AD" clId="Web-{B1A99EB6-4873-4ED2-A4D3-B61866ED024D}" dt="2022-09-01T22:59:37.601" v="86"/>
          <ac:spMkLst>
            <pc:docMk/>
            <pc:sldMk cId="2217391244" sldId="260"/>
            <ac:spMk id="3" creationId="{ACD815A4-2A88-C631-2059-75567AA22E1C}"/>
          </ac:spMkLst>
        </pc:spChg>
        <pc:picChg chg="add mod ord">
          <ac:chgData name="Reddic, LaRhonda (DPH)" userId="S::larhonda.reddic@sfdph.org::8079392e-e20b-42cd-9ef8-a8a10325deeb" providerId="AD" clId="Web-{B1A99EB6-4873-4ED2-A4D3-B61866ED024D}" dt="2022-09-01T22:59:37.601" v="86"/>
          <ac:picMkLst>
            <pc:docMk/>
            <pc:sldMk cId="2217391244" sldId="260"/>
            <ac:picMk id="4" creationId="{637CF35A-4D66-9FA3-DAC5-17A7402C6636}"/>
          </ac:picMkLst>
        </pc:picChg>
      </pc:sldChg>
      <pc:sldChg chg="modSp new">
        <pc:chgData name="Reddic, LaRhonda (DPH)" userId="S::larhonda.reddic@sfdph.org::8079392e-e20b-42cd-9ef8-a8a10325deeb" providerId="AD" clId="Web-{B1A99EB6-4873-4ED2-A4D3-B61866ED024D}" dt="2022-09-01T22:54:09.114" v="57" actId="20577"/>
        <pc:sldMkLst>
          <pc:docMk/>
          <pc:sldMk cId="2437041310" sldId="261"/>
        </pc:sldMkLst>
        <pc:spChg chg="mod">
          <ac:chgData name="Reddic, LaRhonda (DPH)" userId="S::larhonda.reddic@sfdph.org::8079392e-e20b-42cd-9ef8-a8a10325deeb" providerId="AD" clId="Web-{B1A99EB6-4873-4ED2-A4D3-B61866ED024D}" dt="2022-09-01T22:54:09.114" v="57" actId="20577"/>
          <ac:spMkLst>
            <pc:docMk/>
            <pc:sldMk cId="2437041310" sldId="261"/>
            <ac:spMk id="2" creationId="{B0F1D74E-D360-316A-2EE8-AF4D9E350CE9}"/>
          </ac:spMkLst>
        </pc:spChg>
      </pc:sldChg>
      <pc:sldChg chg="addSp delSp modSp new mod setBg">
        <pc:chgData name="Reddic, LaRhonda (DPH)" userId="S::larhonda.reddic@sfdph.org::8079392e-e20b-42cd-9ef8-a8a10325deeb" providerId="AD" clId="Web-{B1A99EB6-4873-4ED2-A4D3-B61866ED024D}" dt="2022-09-01T23:03:32.431" v="136" actId="14100"/>
        <pc:sldMkLst>
          <pc:docMk/>
          <pc:sldMk cId="1557627821" sldId="262"/>
        </pc:sldMkLst>
        <pc:spChg chg="mod ord">
          <ac:chgData name="Reddic, LaRhonda (DPH)" userId="S::larhonda.reddic@sfdph.org::8079392e-e20b-42cd-9ef8-a8a10325deeb" providerId="AD" clId="Web-{B1A99EB6-4873-4ED2-A4D3-B61866ED024D}" dt="2022-09-01T23:03:32.431" v="136" actId="14100"/>
          <ac:spMkLst>
            <pc:docMk/>
            <pc:sldMk cId="1557627821" sldId="262"/>
            <ac:spMk id="2" creationId="{44E4BC16-E4D3-DF61-7720-7B4367AF14A0}"/>
          </ac:spMkLst>
        </pc:spChg>
        <pc:spChg chg="del">
          <ac:chgData name="Reddic, LaRhonda (DPH)" userId="S::larhonda.reddic@sfdph.org::8079392e-e20b-42cd-9ef8-a8a10325deeb" providerId="AD" clId="Web-{B1A99EB6-4873-4ED2-A4D3-B61866ED024D}" dt="2022-09-01T23:00:06.867" v="88"/>
          <ac:spMkLst>
            <pc:docMk/>
            <pc:sldMk cId="1557627821" sldId="262"/>
            <ac:spMk id="3" creationId="{51A6B9EB-A6F5-0151-3DC2-B20EB1AA183E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0:24.149" v="93"/>
          <ac:spMkLst>
            <pc:docMk/>
            <pc:sldMk cId="1557627821" sldId="262"/>
            <ac:spMk id="8" creationId="{C27D7A02-907B-496F-BA7E-AA3780733CA7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0:24.149" v="93"/>
          <ac:spMkLst>
            <pc:docMk/>
            <pc:sldMk cId="1557627821" sldId="262"/>
            <ac:spMk id="10" creationId="{0FBA5268-0AE7-4CAD-9537-D0EB09E76406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0:24.149" v="93"/>
          <ac:spMkLst>
            <pc:docMk/>
            <pc:sldMk cId="1557627821" sldId="262"/>
            <ac:spMk id="12" creationId="{088D065B-39DA-4077-B9CF-E489CE4C0169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1:04.415" v="97"/>
          <ac:spMkLst>
            <pc:docMk/>
            <pc:sldMk cId="1557627821" sldId="262"/>
            <ac:spMk id="17" creationId="{37C89E4B-3C9F-44B9-8B86-D9E3D112D8EC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2:13.306" v="121"/>
          <ac:spMkLst>
            <pc:docMk/>
            <pc:sldMk cId="1557627821" sldId="262"/>
            <ac:spMk id="26" creationId="{37C89E4B-3C9F-44B9-8B86-D9E3D112D8EC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2:13.290" v="120"/>
          <ac:spMkLst>
            <pc:docMk/>
            <pc:sldMk cId="1557627821" sldId="262"/>
            <ac:spMk id="32" creationId="{9389D3E0-BA02-41D3-B2AC-8FD6AA893902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2:46.306" v="124"/>
          <ac:spMkLst>
            <pc:docMk/>
            <pc:sldMk cId="1557627821" sldId="262"/>
            <ac:spMk id="33" creationId="{36C4118A-B523-45D9-B427-8E05B2DEA65C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2:10.353" v="118"/>
          <ac:spMkLst>
            <pc:docMk/>
            <pc:sldMk cId="1557627821" sldId="262"/>
            <ac:spMk id="35" creationId="{6F828D28-8E09-41CC-8229-3070B5467A96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2:10.353" v="118"/>
          <ac:spMkLst>
            <pc:docMk/>
            <pc:sldMk cId="1557627821" sldId="262"/>
            <ac:spMk id="37" creationId="{D5B012D8-7F27-4758-9AC6-C889B154BD73}"/>
          </ac:spMkLst>
        </pc:spChg>
        <pc:spChg chg="add">
          <ac:chgData name="Reddic, LaRhonda (DPH)" userId="S::larhonda.reddic@sfdph.org::8079392e-e20b-42cd-9ef8-a8a10325deeb" providerId="AD" clId="Web-{B1A99EB6-4873-4ED2-A4D3-B61866ED024D}" dt="2022-09-01T23:02:46.306" v="124"/>
          <ac:spMkLst>
            <pc:docMk/>
            <pc:sldMk cId="1557627821" sldId="262"/>
            <ac:spMk id="38" creationId="{BEE73255-8084-4DF9-BB0B-15EAC92E2CB9}"/>
          </ac:spMkLst>
        </pc:spChg>
        <pc:spChg chg="add del">
          <ac:chgData name="Reddic, LaRhonda (DPH)" userId="S::larhonda.reddic@sfdph.org::8079392e-e20b-42cd-9ef8-a8a10325deeb" providerId="AD" clId="Web-{B1A99EB6-4873-4ED2-A4D3-B61866ED024D}" dt="2022-09-01T23:02:10.353" v="118"/>
          <ac:spMkLst>
            <pc:docMk/>
            <pc:sldMk cId="1557627821" sldId="262"/>
            <ac:spMk id="39" creationId="{4063B759-00FC-46D1-9898-8E8625268FAF}"/>
          </ac:spMkLst>
        </pc:spChg>
        <pc:spChg chg="add">
          <ac:chgData name="Reddic, LaRhonda (DPH)" userId="S::larhonda.reddic@sfdph.org::8079392e-e20b-42cd-9ef8-a8a10325deeb" providerId="AD" clId="Web-{B1A99EB6-4873-4ED2-A4D3-B61866ED024D}" dt="2022-09-01T23:02:46.306" v="124"/>
          <ac:spMkLst>
            <pc:docMk/>
            <pc:sldMk cId="1557627821" sldId="262"/>
            <ac:spMk id="40" creationId="{67048353-8981-459A-9BC6-9711CE462E06}"/>
          </ac:spMkLst>
        </pc:spChg>
        <pc:picChg chg="add mod ord">
          <ac:chgData name="Reddic, LaRhonda (DPH)" userId="S::larhonda.reddic@sfdph.org::8079392e-e20b-42cd-9ef8-a8a10325deeb" providerId="AD" clId="Web-{B1A99EB6-4873-4ED2-A4D3-B61866ED024D}" dt="2022-09-01T23:03:21.181" v="134" actId="14100"/>
          <ac:picMkLst>
            <pc:docMk/>
            <pc:sldMk cId="1557627821" sldId="262"/>
            <ac:picMk id="4" creationId="{D1E5866F-8B8E-2C49-C3BB-1EC50FCBE7CF}"/>
          </ac:picMkLst>
        </pc:picChg>
        <pc:cxnChg chg="add del">
          <ac:chgData name="Reddic, LaRhonda (DPH)" userId="S::larhonda.reddic@sfdph.org::8079392e-e20b-42cd-9ef8-a8a10325deeb" providerId="AD" clId="Web-{B1A99EB6-4873-4ED2-A4D3-B61866ED024D}" dt="2022-09-01T23:01:04.415" v="97"/>
          <ac:cxnSpMkLst>
            <pc:docMk/>
            <pc:sldMk cId="1557627821" sldId="262"/>
            <ac:cxnSpMk id="19" creationId="{AA2EAA10-076F-46BD-8F0F-B9A2FB77A85C}"/>
          </ac:cxnSpMkLst>
        </pc:cxnChg>
        <pc:cxnChg chg="add del">
          <ac:chgData name="Reddic, LaRhonda (DPH)" userId="S::larhonda.reddic@sfdph.org::8079392e-e20b-42cd-9ef8-a8a10325deeb" providerId="AD" clId="Web-{B1A99EB6-4873-4ED2-A4D3-B61866ED024D}" dt="2022-09-01T23:01:04.415" v="97"/>
          <ac:cxnSpMkLst>
            <pc:docMk/>
            <pc:sldMk cId="1557627821" sldId="262"/>
            <ac:cxnSpMk id="21" creationId="{D891E407-403B-4764-86C9-33A56D3BCAA3}"/>
          </ac:cxnSpMkLst>
        </pc:cxnChg>
        <pc:cxnChg chg="add del">
          <ac:chgData name="Reddic, LaRhonda (DPH)" userId="S::larhonda.reddic@sfdph.org::8079392e-e20b-42cd-9ef8-a8a10325deeb" providerId="AD" clId="Web-{B1A99EB6-4873-4ED2-A4D3-B61866ED024D}" dt="2022-09-01T23:02:13.306" v="121"/>
          <ac:cxnSpMkLst>
            <pc:docMk/>
            <pc:sldMk cId="1557627821" sldId="262"/>
            <ac:cxnSpMk id="28" creationId="{AA2EAA10-076F-46BD-8F0F-B9A2FB77A85C}"/>
          </ac:cxnSpMkLst>
        </pc:cxnChg>
        <pc:cxnChg chg="add del">
          <ac:chgData name="Reddic, LaRhonda (DPH)" userId="S::larhonda.reddic@sfdph.org::8079392e-e20b-42cd-9ef8-a8a10325deeb" providerId="AD" clId="Web-{B1A99EB6-4873-4ED2-A4D3-B61866ED024D}" dt="2022-09-01T23:02:13.306" v="121"/>
          <ac:cxnSpMkLst>
            <pc:docMk/>
            <pc:sldMk cId="1557627821" sldId="262"/>
            <ac:cxnSpMk id="30" creationId="{D891E407-403B-4764-86C9-33A56D3BCAA3}"/>
          </ac:cxnSpMkLst>
        </pc:cxnChg>
      </pc:sldChg>
      <pc:sldChg chg="addSp delSp modSp new del">
        <pc:chgData name="Reddic, LaRhonda (DPH)" userId="S::larhonda.reddic@sfdph.org::8079392e-e20b-42cd-9ef8-a8a10325deeb" providerId="AD" clId="Web-{B1A99EB6-4873-4ED2-A4D3-B61866ED024D}" dt="2022-09-01T22:58:35.179" v="85"/>
        <pc:sldMkLst>
          <pc:docMk/>
          <pc:sldMk cId="1606378480" sldId="262"/>
        </pc:sldMkLst>
        <pc:spChg chg="del">
          <ac:chgData name="Reddic, LaRhonda (DPH)" userId="S::larhonda.reddic@sfdph.org::8079392e-e20b-42cd-9ef8-a8a10325deeb" providerId="AD" clId="Web-{B1A99EB6-4873-4ED2-A4D3-B61866ED024D}" dt="2022-09-01T22:58:27.460" v="84"/>
          <ac:spMkLst>
            <pc:docMk/>
            <pc:sldMk cId="1606378480" sldId="262"/>
            <ac:spMk id="3" creationId="{40DD58F7-8272-5DDD-1C98-8D2130A4FB1A}"/>
          </ac:spMkLst>
        </pc:spChg>
        <pc:picChg chg="add mod ord">
          <ac:chgData name="Reddic, LaRhonda (DPH)" userId="S::larhonda.reddic@sfdph.org::8079392e-e20b-42cd-9ef8-a8a10325deeb" providerId="AD" clId="Web-{B1A99EB6-4873-4ED2-A4D3-B61866ED024D}" dt="2022-09-01T22:58:27.460" v="84"/>
          <ac:picMkLst>
            <pc:docMk/>
            <pc:sldMk cId="1606378480" sldId="262"/>
            <ac:picMk id="4" creationId="{83699EC1-01D8-181F-215A-03AFC8DA8ECF}"/>
          </ac:picMkLst>
        </pc:picChg>
      </pc:sldChg>
    </pc:docChg>
  </pc:docChgLst>
  <pc:docChgLst>
    <pc:chgData name="Bovell, Dejanelle (DPH - Contractor)" userId="S::dejanelle.bovell@sfdph.org::09197ab4-b126-49b9-b19e-9c9e067fbfa2" providerId="AD" clId="Web-{C6ACF7B5-64DB-35B9-217B-0A3DD862472C}"/>
    <pc:docChg chg="addSld delSld modSld sldOrd addMainMaster delMainMaster">
      <pc:chgData name="Bovell, Dejanelle (DPH - Contractor)" userId="S::dejanelle.bovell@sfdph.org::09197ab4-b126-49b9-b19e-9c9e067fbfa2" providerId="AD" clId="Web-{C6ACF7B5-64DB-35B9-217B-0A3DD862472C}" dt="2022-10-05T18:31:35.398" v="1465" actId="20577"/>
      <pc:docMkLst>
        <pc:docMk/>
      </pc:docMkLst>
      <pc:sldChg chg="addSp delSp modSp mod modClrScheme modShow chgLayout">
        <pc:chgData name="Bovell, Dejanelle (DPH - Contractor)" userId="S::dejanelle.bovell@sfdph.org::09197ab4-b126-49b9-b19e-9c9e067fbfa2" providerId="AD" clId="Web-{C6ACF7B5-64DB-35B9-217B-0A3DD862472C}" dt="2022-10-05T18:14:04.821" v="1323"/>
        <pc:sldMkLst>
          <pc:docMk/>
          <pc:sldMk cId="109857222" sldId="256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50:15.630" v="668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Bovell, Dejanelle (DPH - Contractor)" userId="S::dejanelle.bovell@sfdph.org::09197ab4-b126-49b9-b19e-9c9e067fbfa2" providerId="AD" clId="Web-{C6ACF7B5-64DB-35B9-217B-0A3DD862472C}" dt="2022-10-05T17:47:43.862" v="644"/>
          <ac:spMkLst>
            <pc:docMk/>
            <pc:sldMk cId="109857222" sldId="256"/>
            <ac:spMk id="3" creationId="{99A2A628-32DA-063B-A6F6-4115350728AA}"/>
          </ac:spMkLst>
        </pc:spChg>
        <pc:spChg chg="add mod ord">
          <ac:chgData name="Bovell, Dejanelle (DPH - Contractor)" userId="S::dejanelle.bovell@sfdph.org::09197ab4-b126-49b9-b19e-9c9e067fbfa2" providerId="AD" clId="Web-{C6ACF7B5-64DB-35B9-217B-0A3DD862472C}" dt="2022-10-05T17:48:34.581" v="656" actId="20577"/>
          <ac:spMkLst>
            <pc:docMk/>
            <pc:sldMk cId="109857222" sldId="256"/>
            <ac:spMk id="4" creationId="{129ED638-95A9-93DF-9FF7-D1997BD544CA}"/>
          </ac:spMkLst>
        </pc:spChg>
      </pc:sldChg>
      <pc:sldChg chg="modSp mod modClrScheme modShow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1026425041" sldId="257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026425041" sldId="257"/>
            <ac:spMk id="2" creationId="{916563D5-7BAF-076B-7825-8705DC8F4206}"/>
          </ac:spMkLst>
        </pc:spChg>
        <pc:graphicFrame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graphicFrameMkLst>
            <pc:docMk/>
            <pc:sldMk cId="1026425041" sldId="257"/>
            <ac:graphicFrameMk id="25" creationId="{33820CFF-3276-4F48-9022-6CFD84675B6B}"/>
          </ac:graphicFrameMkLst>
        </pc:graphicFrameChg>
      </pc:sldChg>
      <pc:sldChg chg="addSp delSp modSp mod ord modClrScheme delDesignElem chgLayout">
        <pc:chgData name="Bovell, Dejanelle (DPH - Contractor)" userId="S::dejanelle.bovell@sfdph.org::09197ab4-b126-49b9-b19e-9c9e067fbfa2" providerId="AD" clId="Web-{C6ACF7B5-64DB-35B9-217B-0A3DD862472C}" dt="2022-10-05T18:31:35.398" v="1465" actId="20577"/>
        <pc:sldMkLst>
          <pc:docMk/>
          <pc:sldMk cId="1678804774" sldId="258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2" creationId="{86F0EB4D-E55D-5B73-68DB-D3CB53A38426}"/>
          </ac:spMkLst>
        </pc:spChg>
        <pc:spChg chg="mod">
          <ac:chgData name="Bovell, Dejanelle (DPH - Contractor)" userId="S::dejanelle.bovell@sfdph.org::09197ab4-b126-49b9-b19e-9c9e067fbfa2" providerId="AD" clId="Web-{C6ACF7B5-64DB-35B9-217B-0A3DD862472C}" dt="2022-10-05T18:31:35.398" v="1465" actId="20577"/>
          <ac:spMkLst>
            <pc:docMk/>
            <pc:sldMk cId="1678804774" sldId="258"/>
            <ac:spMk id="19" creationId="{08104FBD-B286-AB37-654B-B26828D011CB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28" creationId="{3F088236-D655-4F88-B238-E16762358025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30" creationId="{3DAC0C92-199E-475C-9390-119A9B027276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32" creationId="{C4CFB339-0ED8-4FE2-9EF1-6D1375B8499B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34" creationId="{31896C80-2069-4431-9C19-83B913734490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36" creationId="{BF120A21-0841-4823-B0C4-28AEBCEF9B78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38" creationId="{DBB05BAE-BBD3-4289-899F-A6851503C6B0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678804774" sldId="258"/>
            <ac:spMk id="40" creationId="{9874D11C-36F5-4BBE-A490-019A54E953B0}"/>
          </ac:spMkLst>
        </pc:spChg>
        <pc:cxn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cxnSpMkLst>
            <pc:docMk/>
            <pc:sldMk cId="1678804774" sldId="258"/>
            <ac:cxnSpMk id="23" creationId="{64FA5DFF-7FE6-4855-84E6-DFA78EE978BD}"/>
          </ac:cxnSpMkLst>
        </pc:cxnChg>
        <pc:cxn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cxnSpMkLst>
            <pc:docMk/>
            <pc:sldMk cId="1678804774" sldId="258"/>
            <ac:cxnSpMk id="26" creationId="{2AFD8CBA-54A3-4363-991B-B9C631BBFA74}"/>
          </ac:cxnSpMkLst>
        </pc:cxnChg>
      </pc:sldChg>
      <pc:sldChg chg="addSp delSp modSp mod modClrScheme delDesignElem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2437041310" sldId="261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2437041310" sldId="261"/>
            <ac:spMk id="2" creationId="{B0F1D74E-D360-316A-2EE8-AF4D9E350CE9}"/>
          </ac:spMkLst>
        </pc:spChg>
        <pc:gr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grpSpMkLst>
            <pc:docMk/>
            <pc:sldMk cId="2437041310" sldId="261"/>
            <ac:grpSpMk id="9" creationId="{B4DE830A-B531-4A3B-96F6-0ECE88B08555}"/>
          </ac:grpSpMkLst>
        </pc:grpChg>
        <pc:pic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picMkLst>
            <pc:docMk/>
            <pc:sldMk cId="2437041310" sldId="261"/>
            <ac:picMk id="4" creationId="{563B5920-0406-84FA-45FF-8CD9087B644F}"/>
          </ac:picMkLst>
        </pc:picChg>
      </pc:sldChg>
      <pc:sldChg chg="addSp delSp mod modClrScheme delDesignElem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1557627821" sldId="262"/>
        </pc:sldMkLst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557627821" sldId="262"/>
            <ac:spMk id="9" creationId="{21029ED5-F105-4DD2-99C8-1E4422817978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557627821" sldId="262"/>
            <ac:spMk id="22" creationId="{5C9652B3-A450-4ED6-8FBF-F536BA60B4D8}"/>
          </ac:spMkLst>
        </pc:spChg>
        <pc:gr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grpSpMkLst>
            <pc:docMk/>
            <pc:sldMk cId="1557627821" sldId="262"/>
            <ac:grpSpMk id="11" creationId="{2D621E68-BF28-4A1C-B1A2-4E55E139E79A}"/>
          </ac:grpSpMkLst>
        </pc:grpChg>
      </pc:sldChg>
      <pc:sldChg chg="modSp mod modClrScheme chgLayout modNotes">
        <pc:chgData name="Bovell, Dejanelle (DPH - Contractor)" userId="S::dejanelle.bovell@sfdph.org::09197ab4-b126-49b9-b19e-9c9e067fbfa2" providerId="AD" clId="Web-{C6ACF7B5-64DB-35B9-217B-0A3DD862472C}" dt="2022-10-05T17:29:40.488" v="468"/>
        <pc:sldMkLst>
          <pc:docMk/>
          <pc:sldMk cId="395679572" sldId="264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395679572" sldId="264"/>
            <ac:spMk id="2" creationId="{B0F1D74E-D360-316A-2EE8-AF4D9E350CE9}"/>
          </ac:spMkLst>
        </pc:spChg>
        <pc:pic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picMkLst>
            <pc:docMk/>
            <pc:sldMk cId="395679572" sldId="264"/>
            <ac:picMk id="4" creationId="{C4D609F3-E06F-8877-FBCC-DD5046A28408}"/>
          </ac:picMkLst>
        </pc:picChg>
      </pc:sldChg>
      <pc:sldChg chg="modSp mod modClrScheme modShow chgLayout">
        <pc:chgData name="Bovell, Dejanelle (DPH - Contractor)" userId="S::dejanelle.bovell@sfdph.org::09197ab4-b126-49b9-b19e-9c9e067fbfa2" providerId="AD" clId="Web-{C6ACF7B5-64DB-35B9-217B-0A3DD862472C}" dt="2022-10-05T17:23:23.701" v="280"/>
        <pc:sldMkLst>
          <pc:docMk/>
          <pc:sldMk cId="633315392" sldId="265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633315392" sldId="265"/>
            <ac:spMk id="2" creationId="{D883AF5F-BB5F-0A82-0115-421F12EC75F5}"/>
          </ac:spMkLst>
        </pc:spChg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633315392" sldId="265"/>
            <ac:spMk id="3" creationId="{422E5078-ED76-D939-9D55-C6FCB1279BA7}"/>
          </ac:spMkLst>
        </pc:spChg>
      </pc:sldChg>
      <pc:sldChg chg="addSp delSp modSp mod modClrScheme delDesignElem modShow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315931358" sldId="266"/>
        </pc:sldMkLst>
        <pc:gr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grpSpMkLst>
            <pc:docMk/>
            <pc:sldMk cId="315931358" sldId="266"/>
            <ac:grpSpMk id="91" creationId="{B4DE830A-B531-4A3B-96F6-0ECE88B08555}"/>
          </ac:grpSpMkLst>
        </pc:grpChg>
        <pc:pic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picMkLst>
            <pc:docMk/>
            <pc:sldMk cId="315931358" sldId="266"/>
            <ac:picMk id="2" creationId="{B8B70CBB-0B8A-CC1B-DBFB-92D78826B988}"/>
          </ac:picMkLst>
        </pc:picChg>
      </pc:sldChg>
      <pc:sldChg chg="addSp delSp mod modClrScheme delDesignElem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2522111847" sldId="267"/>
        </pc:sldMkLst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2522111847" sldId="267"/>
            <ac:spMk id="23" creationId="{03E8462A-FEBA-4848-81CC-3F8DA3E477BE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2522111847" sldId="267"/>
            <ac:spMk id="26" creationId="{7941F9B1-B01B-4A84-89D9-B169AEB4E456}"/>
          </ac:spMkLst>
        </pc:spChg>
        <pc:grpChg chg="add del">
          <ac:chgData name="Bovell, Dejanelle (DPH - Contractor)" userId="S::dejanelle.bovell@sfdph.org::09197ab4-b126-49b9-b19e-9c9e067fbfa2" providerId="AD" clId="Web-{C6ACF7B5-64DB-35B9-217B-0A3DD862472C}" dt="2022-10-05T17:19:20.636" v="100"/>
          <ac:grpSpMkLst>
            <pc:docMk/>
            <pc:sldMk cId="2522111847" sldId="267"/>
            <ac:grpSpMk id="24" creationId="{2109F83F-40FE-4DB3-84CC-09FB3340D06D}"/>
          </ac:grpSpMkLst>
        </pc:grpChg>
      </pc:sldChg>
      <pc:sldChg chg="modSp mod modClrScheme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4182141421" sldId="269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4182141421" sldId="269"/>
            <ac:spMk id="2" creationId="{FFA03F5B-A640-42AE-8990-8523E840AD87}"/>
          </ac:spMkLst>
        </pc:spChg>
        <pc:pic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picMkLst>
            <pc:docMk/>
            <pc:sldMk cId="4182141421" sldId="269"/>
            <ac:picMk id="4" creationId="{7C928FF0-54F6-8180-AF13-A3DF154ADFA5}"/>
          </ac:picMkLst>
        </pc:picChg>
      </pc:sldChg>
      <pc:sldChg chg="modSp mod modClrScheme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198426697" sldId="272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198426697" sldId="272"/>
            <ac:spMk id="2" creationId="{C22E71F0-CEF0-7A45-2485-2CD5036345D3}"/>
          </ac:spMkLst>
        </pc:spChg>
        <pc:pic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picMkLst>
            <pc:docMk/>
            <pc:sldMk cId="198426697" sldId="272"/>
            <ac:picMk id="4" creationId="{9EF5BF91-E743-70B1-8D74-5C14209B645E}"/>
          </ac:picMkLst>
        </pc:picChg>
      </pc:sldChg>
      <pc:sldChg chg="modSp mod modClrScheme chgLayout">
        <pc:chgData name="Bovell, Dejanelle (DPH - Contractor)" userId="S::dejanelle.bovell@sfdph.org::09197ab4-b126-49b9-b19e-9c9e067fbfa2" providerId="AD" clId="Web-{C6ACF7B5-64DB-35B9-217B-0A3DD862472C}" dt="2022-10-05T17:19:20.636" v="100"/>
        <pc:sldMkLst>
          <pc:docMk/>
          <pc:sldMk cId="3166394358" sldId="273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spMkLst>
            <pc:docMk/>
            <pc:sldMk cId="3166394358" sldId="273"/>
            <ac:spMk id="2" creationId="{EAE4E87B-8980-E627-17AE-9E9B9BB231F1}"/>
          </ac:spMkLst>
        </pc:spChg>
        <pc:picChg chg="mod ord">
          <ac:chgData name="Bovell, Dejanelle (DPH - Contractor)" userId="S::dejanelle.bovell@sfdph.org::09197ab4-b126-49b9-b19e-9c9e067fbfa2" providerId="AD" clId="Web-{C6ACF7B5-64DB-35B9-217B-0A3DD862472C}" dt="2022-10-05T17:19:20.636" v="100"/>
          <ac:picMkLst>
            <pc:docMk/>
            <pc:sldMk cId="3166394358" sldId="273"/>
            <ac:picMk id="4" creationId="{D6C7C729-40F1-D463-F40B-EEA961EAA351}"/>
          </ac:picMkLst>
        </pc:picChg>
      </pc:sldChg>
      <pc:sldChg chg="addSp delSp modSp mod modClrScheme delDesignElem chgLayout">
        <pc:chgData name="Bovell, Dejanelle (DPH - Contractor)" userId="S::dejanelle.bovell@sfdph.org::09197ab4-b126-49b9-b19e-9c9e067fbfa2" providerId="AD" clId="Web-{C6ACF7B5-64DB-35B9-217B-0A3DD862472C}" dt="2022-10-05T18:12:06.554" v="1322" actId="20577"/>
        <pc:sldMkLst>
          <pc:docMk/>
          <pc:sldMk cId="3335222194" sldId="274"/>
        </pc:sldMkLst>
        <pc:spChg chg="add mod ord">
          <ac:chgData name="Bovell, Dejanelle (DPH - Contractor)" userId="S::dejanelle.bovell@sfdph.org::09197ab4-b126-49b9-b19e-9c9e067fbfa2" providerId="AD" clId="Web-{C6ACF7B5-64DB-35B9-217B-0A3DD862472C}" dt="2022-10-05T18:11:52.444" v="1317" actId="1076"/>
          <ac:spMkLst>
            <pc:docMk/>
            <pc:sldMk cId="3335222194" sldId="274"/>
            <ac:spMk id="2" creationId="{25D5EABB-0191-990C-AFBF-6ED217BA5B42}"/>
          </ac:spMkLst>
        </pc:spChg>
        <pc:spChg chg="mod">
          <ac:chgData name="Bovell, Dejanelle (DPH - Contractor)" userId="S::dejanelle.bovell@sfdph.org::09197ab4-b126-49b9-b19e-9c9e067fbfa2" providerId="AD" clId="Web-{C6ACF7B5-64DB-35B9-217B-0A3DD862472C}" dt="2022-10-05T18:12:06.554" v="1322" actId="20577"/>
          <ac:spMkLst>
            <pc:docMk/>
            <pc:sldMk cId="3335222194" sldId="274"/>
            <ac:spMk id="3" creationId="{8CBD1417-D779-1E87-238F-B76729A076E9}"/>
          </ac:spMkLst>
        </pc:spChg>
        <pc:spChg chg="add del mod ord">
          <ac:chgData name="Bovell, Dejanelle (DPH - Contractor)" userId="S::dejanelle.bovell@sfdph.org::09197ab4-b126-49b9-b19e-9c9e067fbfa2" providerId="AD" clId="Web-{C6ACF7B5-64DB-35B9-217B-0A3DD862472C}" dt="2022-10-05T18:08:33.348" v="1193"/>
          <ac:spMkLst>
            <pc:docMk/>
            <pc:sldMk cId="3335222194" sldId="274"/>
            <ac:spMk id="4" creationId="{0C9D72BA-8C71-1AF7-090C-5608E4D13A96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48" creationId="{9179DE42-5613-4B35-A1E6-6CCBAA13C743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54" creationId="{52FB45E9-914E-4471-AC87-E475CD51767D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56" creationId="{C310626D-5743-49D4-8F7D-88C4F8F05774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58" creationId="{3C195FC1-B568-4C72-9902-34CB35DDD7A1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60" creationId="{EF2BDF77-362C-43F0-8CBB-A969EC2AE0C4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62" creationId="{4BE96B01-3929-432D-B8C2-ADBCB74C2EF4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64" creationId="{2A6FCDE6-CDE2-4C51-B18E-A95CFB679714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spMkLst>
            <pc:docMk/>
            <pc:sldMk cId="3335222194" sldId="274"/>
            <ac:spMk id="66" creationId="{9D2E8756-2465-473A-BA2A-2DB1D6224745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8:07.613" v="1185"/>
          <ac:spMkLst>
            <pc:docMk/>
            <pc:sldMk cId="3335222194" sldId="274"/>
            <ac:spMk id="83" creationId="{86C16C40-7C29-4ACC-B851-7E08E459B596}"/>
          </ac:spMkLst>
        </pc:spChg>
        <pc:grp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grpSpMkLst>
            <pc:docMk/>
            <pc:sldMk cId="3335222194" sldId="274"/>
            <ac:grpSpMk id="36" creationId="{28460BD8-AE3F-4AC9-9D0B-717052AA5D3A}"/>
          </ac:grpSpMkLst>
        </pc:grpChg>
        <pc:grpChg chg="add del">
          <ac:chgData name="Bovell, Dejanelle (DPH - Contractor)" userId="S::dejanelle.bovell@sfdph.org::09197ab4-b126-49b9-b19e-9c9e067fbfa2" providerId="AD" clId="Web-{C6ACF7B5-64DB-35B9-217B-0A3DD862472C}" dt="2022-10-05T18:08:07.613" v="1185"/>
          <ac:grpSpMkLst>
            <pc:docMk/>
            <pc:sldMk cId="3335222194" sldId="274"/>
            <ac:grpSpMk id="71" creationId="{09EA7EA7-74F5-4EE2-8E3D-1A10308259D7}"/>
          </ac:grpSpMkLst>
        </pc:grpChg>
        <pc:grpChg chg="add del">
          <ac:chgData name="Bovell, Dejanelle (DPH - Contractor)" userId="S::dejanelle.bovell@sfdph.org::09197ab4-b126-49b9-b19e-9c9e067fbfa2" providerId="AD" clId="Web-{C6ACF7B5-64DB-35B9-217B-0A3DD862472C}" dt="2022-10-05T18:08:07.613" v="1185"/>
          <ac:grpSpMkLst>
            <pc:docMk/>
            <pc:sldMk cId="3335222194" sldId="274"/>
            <ac:grpSpMk id="85" creationId="{CDD733AE-DD5E-4C77-8BCD-72BF12A06BB1}"/>
          </ac:grpSpMkLst>
        </pc:grpChg>
        <pc:cxn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cxnSpMkLst>
            <pc:docMk/>
            <pc:sldMk cId="3335222194" sldId="274"/>
            <ac:cxnSpMk id="50" creationId="{EB898B32-3891-4C3A-8F58-C5969D2E9033}"/>
          </ac:cxnSpMkLst>
        </pc:cxnChg>
        <pc:cxnChg chg="add del">
          <ac:chgData name="Bovell, Dejanelle (DPH - Contractor)" userId="S::dejanelle.bovell@sfdph.org::09197ab4-b126-49b9-b19e-9c9e067fbfa2" providerId="AD" clId="Web-{C6ACF7B5-64DB-35B9-217B-0A3DD862472C}" dt="2022-10-05T18:07:54.644" v="1182"/>
          <ac:cxnSpMkLst>
            <pc:docMk/>
            <pc:sldMk cId="3335222194" sldId="274"/>
            <ac:cxnSpMk id="52" creationId="{4AE4806D-B8F9-4679-A68A-9BD21C01A301}"/>
          </ac:cxnSpMkLst>
        </pc:cxnChg>
      </pc:sldChg>
      <pc:sldChg chg="addSp delSp modSp add mod replId modClrScheme chgLayout modNotes">
        <pc:chgData name="Bovell, Dejanelle (DPH - Contractor)" userId="S::dejanelle.bovell@sfdph.org::09197ab4-b126-49b9-b19e-9c9e067fbfa2" providerId="AD" clId="Web-{C6ACF7B5-64DB-35B9-217B-0A3DD862472C}" dt="2022-10-05T18:25:00.314" v="1351"/>
        <pc:sldMkLst>
          <pc:docMk/>
          <pc:sldMk cId="4255512416" sldId="275"/>
        </pc:sldMkLst>
        <pc:spChg chg="add del">
          <ac:chgData name="Bovell, Dejanelle (DPH - Contractor)" userId="S::dejanelle.bovell@sfdph.org::09197ab4-b126-49b9-b19e-9c9e067fbfa2" providerId="AD" clId="Web-{C6ACF7B5-64DB-35B9-217B-0A3DD862472C}" dt="2022-10-05T17:56:49.135" v="749"/>
          <ac:spMkLst>
            <pc:docMk/>
            <pc:sldMk cId="4255512416" sldId="275"/>
            <ac:spMk id="2" creationId="{6D59D466-2EF4-444D-AFAD-7062460C08CE}"/>
          </ac:spMkLst>
        </pc:spChg>
        <pc:spChg chg="del mod">
          <ac:chgData name="Bovell, Dejanelle (DPH - Contractor)" userId="S::dejanelle.bovell@sfdph.org::09197ab4-b126-49b9-b19e-9c9e067fbfa2" providerId="AD" clId="Web-{C6ACF7B5-64DB-35B9-217B-0A3DD862472C}" dt="2022-10-05T16:14:32.730" v="3"/>
          <ac:spMkLst>
            <pc:docMk/>
            <pc:sldMk cId="4255512416" sldId="275"/>
            <ac:spMk id="2" creationId="{916563D5-7BAF-076B-7825-8705DC8F4206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6:45.135" v="748"/>
          <ac:spMkLst>
            <pc:docMk/>
            <pc:sldMk cId="4255512416" sldId="275"/>
            <ac:spMk id="3" creationId="{80E1B53B-0D7A-F68F-B408-B752EC417AC5}"/>
          </ac:spMkLst>
        </pc:spChg>
        <pc:spChg chg="add mod">
          <ac:chgData name="Bovell, Dejanelle (DPH - Contractor)" userId="S::dejanelle.bovell@sfdph.org::09197ab4-b126-49b9-b19e-9c9e067fbfa2" providerId="AD" clId="Web-{C6ACF7B5-64DB-35B9-217B-0A3DD862472C}" dt="2022-10-05T18:23:29.016" v="1345" actId="14100"/>
          <ac:spMkLst>
            <pc:docMk/>
            <pc:sldMk cId="4255512416" sldId="275"/>
            <ac:spMk id="4" creationId="{B46EEAEC-F97C-B72B-5EFD-FC48CA67B7FA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24:36.095" v="1347"/>
          <ac:spMkLst>
            <pc:docMk/>
            <pc:sldMk cId="4255512416" sldId="275"/>
            <ac:spMk id="5" creationId="{ECE33361-1225-4C3E-9A6B-E4EE455A178A}"/>
          </ac:spMkLst>
        </pc:spChg>
        <pc:spChg chg="add del mod">
          <ac:chgData name="Bovell, Dejanelle (DPH - Contractor)" userId="S::dejanelle.bovell@sfdph.org::09197ab4-b126-49b9-b19e-9c9e067fbfa2" providerId="AD" clId="Web-{C6ACF7B5-64DB-35B9-217B-0A3DD862472C}" dt="2022-10-05T16:24:12.860" v="4"/>
          <ac:spMkLst>
            <pc:docMk/>
            <pc:sldMk cId="4255512416" sldId="275"/>
            <ac:spMk id="17" creationId="{3700432E-4248-400F-A8B6-5F44C68D46EA}"/>
          </ac:spMkLst>
        </pc:spChg>
        <pc:spChg chg="add del mod">
          <ac:chgData name="Bovell, Dejanelle (DPH - Contractor)" userId="S::dejanelle.bovell@sfdph.org::09197ab4-b126-49b9-b19e-9c9e067fbfa2" providerId="AD" clId="Web-{C6ACF7B5-64DB-35B9-217B-0A3DD862472C}" dt="2022-10-05T16:24:27.688" v="7"/>
          <ac:spMkLst>
            <pc:docMk/>
            <pc:sldMk cId="4255512416" sldId="275"/>
            <ac:spMk id="19" creationId="{DA086D18-8241-A9CA-0191-B9A8E25FBD19}"/>
          </ac:spMkLst>
        </pc:spChg>
        <pc:spChg chg="add del mod">
          <ac:chgData name="Bovell, Dejanelle (DPH - Contractor)" userId="S::dejanelle.bovell@sfdph.org::09197ab4-b126-49b9-b19e-9c9e067fbfa2" providerId="AD" clId="Web-{C6ACF7B5-64DB-35B9-217B-0A3DD862472C}" dt="2022-10-05T18:24:45.314" v="1349"/>
          <ac:spMkLst>
            <pc:docMk/>
            <pc:sldMk cId="4255512416" sldId="275"/>
            <ac:spMk id="22" creationId="{49416078-DDAC-2278-D18B-F3BEAEA9C3B3}"/>
          </ac:spMkLst>
        </pc:spChg>
        <pc:graphicFrameChg chg="del">
          <ac:chgData name="Bovell, Dejanelle (DPH - Contractor)" userId="S::dejanelle.bovell@sfdph.org::09197ab4-b126-49b9-b19e-9c9e067fbfa2" providerId="AD" clId="Web-{C6ACF7B5-64DB-35B9-217B-0A3DD862472C}" dt="2022-10-05T16:14:29.652" v="1"/>
          <ac:graphicFrameMkLst>
            <pc:docMk/>
            <pc:sldMk cId="4255512416" sldId="275"/>
            <ac:graphicFrameMk id="25" creationId="{33820CFF-3276-4F48-9022-6CFD84675B6B}"/>
          </ac:graphicFrameMkLst>
        </pc:graphicFrameChg>
        <pc:picChg chg="add mod ord modCrop">
          <ac:chgData name="Bovell, Dejanelle (DPH - Contractor)" userId="S::dejanelle.bovell@sfdph.org::09197ab4-b126-49b9-b19e-9c9e067fbfa2" providerId="AD" clId="Web-{C6ACF7B5-64DB-35B9-217B-0A3DD862472C}" dt="2022-10-05T18:23:19.735" v="1343" actId="14100"/>
          <ac:picMkLst>
            <pc:docMk/>
            <pc:sldMk cId="4255512416" sldId="275"/>
            <ac:picMk id="20" creationId="{2611B06C-712C-C7F1-E385-A76FD878CEB9}"/>
          </ac:picMkLst>
        </pc:picChg>
      </pc:sldChg>
      <pc:sldChg chg="addSp delSp modSp add mod replId modClrScheme chgLayout">
        <pc:chgData name="Bovell, Dejanelle (DPH - Contractor)" userId="S::dejanelle.bovell@sfdph.org::09197ab4-b126-49b9-b19e-9c9e067fbfa2" providerId="AD" clId="Web-{C6ACF7B5-64DB-35B9-217B-0A3DD862472C}" dt="2022-10-05T17:53:29.679" v="727"/>
        <pc:sldMkLst>
          <pc:docMk/>
          <pc:sldMk cId="897580153" sldId="276"/>
        </pc:sldMkLst>
        <pc:spChg chg="mod ord">
          <ac:chgData name="Bovell, Dejanelle (DPH - Contractor)" userId="S::dejanelle.bovell@sfdph.org::09197ab4-b126-49b9-b19e-9c9e067fbfa2" providerId="AD" clId="Web-{C6ACF7B5-64DB-35B9-217B-0A3DD862472C}" dt="2022-10-05T17:53:19.070" v="724" actId="20577"/>
          <ac:spMkLst>
            <pc:docMk/>
            <pc:sldMk cId="897580153" sldId="276"/>
            <ac:spMk id="2" creationId="{916563D5-7BAF-076B-7825-8705DC8F4206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12.601" v="722"/>
          <ac:spMkLst>
            <pc:docMk/>
            <pc:sldMk cId="897580153" sldId="276"/>
            <ac:spMk id="42" creationId="{03E8462A-FEBA-4848-81CC-3F8DA3E477BE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12.601" v="722"/>
          <ac:spMkLst>
            <pc:docMk/>
            <pc:sldMk cId="897580153" sldId="276"/>
            <ac:spMk id="55" creationId="{7941F9B1-B01B-4A84-89D9-B169AEB4E456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29.679" v="727"/>
          <ac:spMkLst>
            <pc:docMk/>
            <pc:sldMk cId="897580153" sldId="276"/>
            <ac:spMk id="60" creationId="{9F4444CE-BC8D-4D61-B303-4C05614E62AB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29.679" v="727"/>
          <ac:spMkLst>
            <pc:docMk/>
            <pc:sldMk cId="897580153" sldId="276"/>
            <ac:spMk id="62" creationId="{73772B81-181F-48B7-8826-4D9686D15DF5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29.679" v="727"/>
          <ac:spMkLst>
            <pc:docMk/>
            <pc:sldMk cId="897580153" sldId="276"/>
            <ac:spMk id="64" creationId="{B2205F6E-03C6-4E92-877C-E2482F6599AA}"/>
          </ac:spMkLst>
        </pc:spChg>
        <pc:spChg chg="add">
          <ac:chgData name="Bovell, Dejanelle (DPH - Contractor)" userId="S::dejanelle.bovell@sfdph.org::09197ab4-b126-49b9-b19e-9c9e067fbfa2" providerId="AD" clId="Web-{C6ACF7B5-64DB-35B9-217B-0A3DD862472C}" dt="2022-10-05T17:53:29.679" v="727"/>
          <ac:spMkLst>
            <pc:docMk/>
            <pc:sldMk cId="897580153" sldId="276"/>
            <ac:spMk id="66" creationId="{9F4444CE-BC8D-4D61-B303-4C05614E62AB}"/>
          </ac:spMkLst>
        </pc:spChg>
        <pc:spChg chg="add">
          <ac:chgData name="Bovell, Dejanelle (DPH - Contractor)" userId="S::dejanelle.bovell@sfdph.org::09197ab4-b126-49b9-b19e-9c9e067fbfa2" providerId="AD" clId="Web-{C6ACF7B5-64DB-35B9-217B-0A3DD862472C}" dt="2022-10-05T17:53:29.679" v="727"/>
          <ac:spMkLst>
            <pc:docMk/>
            <pc:sldMk cId="897580153" sldId="276"/>
            <ac:spMk id="67" creationId="{73772B81-181F-48B7-8826-4D9686D15DF5}"/>
          </ac:spMkLst>
        </pc:spChg>
        <pc:spChg chg="add">
          <ac:chgData name="Bovell, Dejanelle (DPH - Contractor)" userId="S::dejanelle.bovell@sfdph.org::09197ab4-b126-49b9-b19e-9c9e067fbfa2" providerId="AD" clId="Web-{C6ACF7B5-64DB-35B9-217B-0A3DD862472C}" dt="2022-10-05T17:53:29.679" v="727"/>
          <ac:spMkLst>
            <pc:docMk/>
            <pc:sldMk cId="897580153" sldId="276"/>
            <ac:spMk id="68" creationId="{B2205F6E-03C6-4E92-877C-E2482F6599AA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29.632" v="726"/>
          <ac:spMkLst>
            <pc:docMk/>
            <pc:sldMk cId="897580153" sldId="276"/>
            <ac:spMk id="69" creationId="{9F4444CE-BC8D-4D61-B303-4C05614E62AB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29.632" v="726"/>
          <ac:spMkLst>
            <pc:docMk/>
            <pc:sldMk cId="897580153" sldId="276"/>
            <ac:spMk id="71" creationId="{73772B81-181F-48B7-8826-4D9686D15DF5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53:29.632" v="726"/>
          <ac:spMkLst>
            <pc:docMk/>
            <pc:sldMk cId="897580153" sldId="276"/>
            <ac:spMk id="73" creationId="{B2205F6E-03C6-4E92-877C-E2482F6599AA}"/>
          </ac:spMkLst>
        </pc:spChg>
        <pc:grpChg chg="add del">
          <ac:chgData name="Bovell, Dejanelle (DPH - Contractor)" userId="S::dejanelle.bovell@sfdph.org::09197ab4-b126-49b9-b19e-9c9e067fbfa2" providerId="AD" clId="Web-{C6ACF7B5-64DB-35B9-217B-0A3DD862472C}" dt="2022-10-05T17:53:12.601" v="722"/>
          <ac:grpSpMkLst>
            <pc:docMk/>
            <pc:sldMk cId="897580153" sldId="276"/>
            <ac:grpSpMk id="30" creationId="{609316A9-990D-4EC3-A671-70EE5C1493A4}"/>
          </ac:grpSpMkLst>
        </pc:grpChg>
        <pc:grpChg chg="add del">
          <ac:chgData name="Bovell, Dejanelle (DPH - Contractor)" userId="S::dejanelle.bovell@sfdph.org::09197ab4-b126-49b9-b19e-9c9e067fbfa2" providerId="AD" clId="Web-{C6ACF7B5-64DB-35B9-217B-0A3DD862472C}" dt="2022-10-05T17:53:12.601" v="722"/>
          <ac:grpSpMkLst>
            <pc:docMk/>
            <pc:sldMk cId="897580153" sldId="276"/>
            <ac:grpSpMk id="44" creationId="{2109F83F-40FE-4DB3-84CC-09FB3340D06D}"/>
          </ac:grpSpMkLst>
        </pc:grpChg>
        <pc:graphicFrameChg chg="mod ord modGraphic">
          <ac:chgData name="Bovell, Dejanelle (DPH - Contractor)" userId="S::dejanelle.bovell@sfdph.org::09197ab4-b126-49b9-b19e-9c9e067fbfa2" providerId="AD" clId="Web-{C6ACF7B5-64DB-35B9-217B-0A3DD862472C}" dt="2022-10-05T17:53:29.679" v="727"/>
          <ac:graphicFrameMkLst>
            <pc:docMk/>
            <pc:sldMk cId="897580153" sldId="276"/>
            <ac:graphicFrameMk id="25" creationId="{33820CFF-3276-4F48-9022-6CFD84675B6B}"/>
          </ac:graphicFrameMkLst>
        </pc:graphicFrameChg>
      </pc:sldChg>
      <pc:sldChg chg="addSp delSp modSp new mod setBg modClrScheme modShow chgLayout modNotes">
        <pc:chgData name="Bovell, Dejanelle (DPH - Contractor)" userId="S::dejanelle.bovell@sfdph.org::09197ab4-b126-49b9-b19e-9c9e067fbfa2" providerId="AD" clId="Web-{C6ACF7B5-64DB-35B9-217B-0A3DD862472C}" dt="2022-10-05T18:15:46.619" v="1324"/>
        <pc:sldMkLst>
          <pc:docMk/>
          <pc:sldMk cId="476375078" sldId="277"/>
        </pc:sldMkLst>
        <pc:spChg chg="del">
          <ac:chgData name="Bovell, Dejanelle (DPH - Contractor)" userId="S::dejanelle.bovell@sfdph.org::09197ab4-b126-49b9-b19e-9c9e067fbfa2" providerId="AD" clId="Web-{C6ACF7B5-64DB-35B9-217B-0A3DD862472C}" dt="2022-10-05T17:18:13.619" v="89"/>
          <ac:spMkLst>
            <pc:docMk/>
            <pc:sldMk cId="476375078" sldId="277"/>
            <ac:spMk id="2" creationId="{D3175206-8073-D976-3D1B-EE97E4928250}"/>
          </ac:spMkLst>
        </pc:spChg>
        <pc:spChg chg="del">
          <ac:chgData name="Bovell, Dejanelle (DPH - Contractor)" userId="S::dejanelle.bovell@sfdph.org::09197ab4-b126-49b9-b19e-9c9e067fbfa2" providerId="AD" clId="Web-{C6ACF7B5-64DB-35B9-217B-0A3DD862472C}" dt="2022-10-05T17:18:13.619" v="89"/>
          <ac:spMkLst>
            <pc:docMk/>
            <pc:sldMk cId="476375078" sldId="277"/>
            <ac:spMk id="3" creationId="{913F7F17-F16B-5032-C356-16BCF2739555}"/>
          </ac:spMkLst>
        </pc:spChg>
        <pc:spChg chg="add del mod">
          <ac:chgData name="Bovell, Dejanelle (DPH - Contractor)" userId="S::dejanelle.bovell@sfdph.org::09197ab4-b126-49b9-b19e-9c9e067fbfa2" providerId="AD" clId="Web-{C6ACF7B5-64DB-35B9-217B-0A3DD862472C}" dt="2022-10-05T17:21:50.169" v="128"/>
          <ac:spMkLst>
            <pc:docMk/>
            <pc:sldMk cId="476375078" sldId="277"/>
            <ac:spMk id="4" creationId="{829F538B-DAFE-11B2-2A93-B06AEAFD88C8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21:55.169" v="130"/>
          <ac:spMkLst>
            <pc:docMk/>
            <pc:sldMk cId="476375078" sldId="277"/>
            <ac:spMk id="21" creationId="{9B8A5A16-7BE9-4AA1-9B5E-00FAFA5C8647}"/>
          </ac:spMkLst>
        </pc:spChg>
        <pc:spChg chg="add">
          <ac:chgData name="Bovell, Dejanelle (DPH - Contractor)" userId="S::dejanelle.bovell@sfdph.org::09197ab4-b126-49b9-b19e-9c9e067fbfa2" providerId="AD" clId="Web-{C6ACF7B5-64DB-35B9-217B-0A3DD862472C}" dt="2022-10-05T17:21:55.169" v="130"/>
          <ac:spMkLst>
            <pc:docMk/>
            <pc:sldMk cId="476375078" sldId="277"/>
            <ac:spMk id="37" creationId="{03E8462A-FEBA-4848-81CC-3F8DA3E477BE}"/>
          </ac:spMkLst>
        </pc:spChg>
        <pc:spChg chg="add">
          <ac:chgData name="Bovell, Dejanelle (DPH - Contractor)" userId="S::dejanelle.bovell@sfdph.org::09197ab4-b126-49b9-b19e-9c9e067fbfa2" providerId="AD" clId="Web-{C6ACF7B5-64DB-35B9-217B-0A3DD862472C}" dt="2022-10-05T17:21:55.169" v="130"/>
          <ac:spMkLst>
            <pc:docMk/>
            <pc:sldMk cId="476375078" sldId="277"/>
            <ac:spMk id="50" creationId="{7941F9B1-B01B-4A84-89D9-B169AEB4E456}"/>
          </ac:spMkLst>
        </pc:spChg>
        <pc:grpChg chg="add del">
          <ac:chgData name="Bovell, Dejanelle (DPH - Contractor)" userId="S::dejanelle.bovell@sfdph.org::09197ab4-b126-49b9-b19e-9c9e067fbfa2" providerId="AD" clId="Web-{C6ACF7B5-64DB-35B9-217B-0A3DD862472C}" dt="2022-10-05T17:21:55.169" v="130"/>
          <ac:grpSpMkLst>
            <pc:docMk/>
            <pc:sldMk cId="476375078" sldId="277"/>
            <ac:grpSpMk id="9" creationId="{28460BD8-AE3F-4AC9-9D0B-717052AA5D3A}"/>
          </ac:grpSpMkLst>
        </pc:grpChg>
        <pc:grpChg chg="add del">
          <ac:chgData name="Bovell, Dejanelle (DPH - Contractor)" userId="S::dejanelle.bovell@sfdph.org::09197ab4-b126-49b9-b19e-9c9e067fbfa2" providerId="AD" clId="Web-{C6ACF7B5-64DB-35B9-217B-0A3DD862472C}" dt="2022-10-05T17:21:55.169" v="130"/>
          <ac:grpSpMkLst>
            <pc:docMk/>
            <pc:sldMk cId="476375078" sldId="277"/>
            <ac:grpSpMk id="23" creationId="{C55D27F9-7623-4A6E-89FF-87E6C4E0D908}"/>
          </ac:grpSpMkLst>
        </pc:grpChg>
        <pc:grpChg chg="add">
          <ac:chgData name="Bovell, Dejanelle (DPH - Contractor)" userId="S::dejanelle.bovell@sfdph.org::09197ab4-b126-49b9-b19e-9c9e067fbfa2" providerId="AD" clId="Web-{C6ACF7B5-64DB-35B9-217B-0A3DD862472C}" dt="2022-10-05T17:21:55.169" v="130"/>
          <ac:grpSpMkLst>
            <pc:docMk/>
            <pc:sldMk cId="476375078" sldId="277"/>
            <ac:grpSpMk id="39" creationId="{2109F83F-40FE-4DB3-84CC-09FB3340D06D}"/>
          </ac:grpSpMkLst>
        </pc:grpChg>
        <pc:picChg chg="add mod">
          <ac:chgData name="Bovell, Dejanelle (DPH - Contractor)" userId="S::dejanelle.bovell@sfdph.org::09197ab4-b126-49b9-b19e-9c9e067fbfa2" providerId="AD" clId="Web-{C6ACF7B5-64DB-35B9-217B-0A3DD862472C}" dt="2022-10-05T17:22:13.341" v="134" actId="1076"/>
          <ac:picMkLst>
            <pc:docMk/>
            <pc:sldMk cId="476375078" sldId="277"/>
            <ac:picMk id="6" creationId="{173A4283-8237-DBBC-C934-DABEABBC170D}"/>
          </ac:picMkLst>
        </pc:picChg>
      </pc:sldChg>
      <pc:sldChg chg="addSp delSp modSp new mod setBg">
        <pc:chgData name="Bovell, Dejanelle (DPH - Contractor)" userId="S::dejanelle.bovell@sfdph.org::09197ab4-b126-49b9-b19e-9c9e067fbfa2" providerId="AD" clId="Web-{C6ACF7B5-64DB-35B9-217B-0A3DD862472C}" dt="2022-10-05T17:36:11.821" v="519" actId="1076"/>
        <pc:sldMkLst>
          <pc:docMk/>
          <pc:sldMk cId="228777309" sldId="278"/>
        </pc:sldMkLst>
        <pc:spChg chg="add del">
          <ac:chgData name="Bovell, Dejanelle (DPH - Contractor)" userId="S::dejanelle.bovell@sfdph.org::09197ab4-b126-49b9-b19e-9c9e067fbfa2" providerId="AD" clId="Web-{C6ACF7B5-64DB-35B9-217B-0A3DD862472C}" dt="2022-10-05T17:35:09.289" v="503"/>
          <ac:spMkLst>
            <pc:docMk/>
            <pc:sldMk cId="228777309" sldId="278"/>
            <ac:spMk id="5" creationId="{7505EA3C-F6FE-4717-9D16-1FC1BFCEACA7}"/>
          </ac:spMkLst>
        </pc:spChg>
        <pc:spChg chg="add">
          <ac:chgData name="Bovell, Dejanelle (DPH - Contractor)" userId="S::dejanelle.bovell@sfdph.org::09197ab4-b126-49b9-b19e-9c9e067fbfa2" providerId="AD" clId="Web-{C6ACF7B5-64DB-35B9-217B-0A3DD862472C}" dt="2022-10-05T17:35:09.305" v="504"/>
          <ac:spMkLst>
            <pc:docMk/>
            <pc:sldMk cId="228777309" sldId="278"/>
            <ac:spMk id="6" creationId="{84BC94C3-6F64-4CF2-A3D7-1DFF4985180D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32:40.725" v="501"/>
          <ac:spMkLst>
            <pc:docMk/>
            <pc:sldMk cId="228777309" sldId="278"/>
            <ac:spMk id="8" creationId="{84BC94C3-6F64-4CF2-A3D7-1DFF4985180D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35:09.289" v="503"/>
          <ac:spMkLst>
            <pc:docMk/>
            <pc:sldMk cId="228777309" sldId="278"/>
            <ac:spMk id="10" creationId="{09872A32-4C50-4CBB-8F41-10A7E35AB41C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35:09.289" v="503"/>
          <ac:spMkLst>
            <pc:docMk/>
            <pc:sldMk cId="228777309" sldId="278"/>
            <ac:spMk id="12" creationId="{53F12DB6-A8DD-4C76-A2CD-C90EB6BBBF69}"/>
          </ac:spMkLst>
        </pc:spChg>
        <pc:picChg chg="add mod ord modCrop">
          <ac:chgData name="Bovell, Dejanelle (DPH - Contractor)" userId="S::dejanelle.bovell@sfdph.org::09197ab4-b126-49b9-b19e-9c9e067fbfa2" providerId="AD" clId="Web-{C6ACF7B5-64DB-35B9-217B-0A3DD862472C}" dt="2022-10-05T17:36:11.821" v="519" actId="1076"/>
          <ac:picMkLst>
            <pc:docMk/>
            <pc:sldMk cId="228777309" sldId="278"/>
            <ac:picMk id="2" creationId="{013A1B7C-C4C1-9603-19AE-B6A6A5D62430}"/>
          </ac:picMkLst>
        </pc:picChg>
        <pc:picChg chg="add mod modCrop">
          <ac:chgData name="Bovell, Dejanelle (DPH - Contractor)" userId="S::dejanelle.bovell@sfdph.org::09197ab4-b126-49b9-b19e-9c9e067fbfa2" providerId="AD" clId="Web-{C6ACF7B5-64DB-35B9-217B-0A3DD862472C}" dt="2022-10-05T17:35:56.759" v="515" actId="1076"/>
          <ac:picMkLst>
            <pc:docMk/>
            <pc:sldMk cId="228777309" sldId="278"/>
            <ac:picMk id="3" creationId="{AB5763C7-D995-B7FE-BF2B-5F5B13FD5227}"/>
          </ac:picMkLst>
        </pc:picChg>
      </pc:sldChg>
      <pc:sldChg chg="new del">
        <pc:chgData name="Bovell, Dejanelle (DPH - Contractor)" userId="S::dejanelle.bovell@sfdph.org::09197ab4-b126-49b9-b19e-9c9e067fbfa2" providerId="AD" clId="Web-{C6ACF7B5-64DB-35B9-217B-0A3DD862472C}" dt="2022-10-05T17:18:00.900" v="88"/>
        <pc:sldMkLst>
          <pc:docMk/>
          <pc:sldMk cId="3927225672" sldId="278"/>
        </pc:sldMkLst>
      </pc:sldChg>
      <pc:sldChg chg="addSp modSp new">
        <pc:chgData name="Bovell, Dejanelle (DPH - Contractor)" userId="S::dejanelle.bovell@sfdph.org::09197ab4-b126-49b9-b19e-9c9e067fbfa2" providerId="AD" clId="Web-{C6ACF7B5-64DB-35B9-217B-0A3DD862472C}" dt="2022-10-05T17:42:44.827" v="610" actId="14100"/>
        <pc:sldMkLst>
          <pc:docMk/>
          <pc:sldMk cId="3820747588" sldId="279"/>
        </pc:sldMkLst>
        <pc:picChg chg="add mod modCrop">
          <ac:chgData name="Bovell, Dejanelle (DPH - Contractor)" userId="S::dejanelle.bovell@sfdph.org::09197ab4-b126-49b9-b19e-9c9e067fbfa2" providerId="AD" clId="Web-{C6ACF7B5-64DB-35B9-217B-0A3DD862472C}" dt="2022-10-05T17:42:37.452" v="608" actId="14100"/>
          <ac:picMkLst>
            <pc:docMk/>
            <pc:sldMk cId="3820747588" sldId="279"/>
            <ac:picMk id="2" creationId="{270491EE-BCA7-EBE5-C4ED-1D74963C7132}"/>
          </ac:picMkLst>
        </pc:picChg>
        <pc:picChg chg="add mod modCrop">
          <ac:chgData name="Bovell, Dejanelle (DPH - Contractor)" userId="S::dejanelle.bovell@sfdph.org::09197ab4-b126-49b9-b19e-9c9e067fbfa2" providerId="AD" clId="Web-{C6ACF7B5-64DB-35B9-217B-0A3DD862472C}" dt="2022-10-05T17:42:44.827" v="610" actId="14100"/>
          <ac:picMkLst>
            <pc:docMk/>
            <pc:sldMk cId="3820747588" sldId="279"/>
            <ac:picMk id="3" creationId="{1F12FB1A-E4BD-6721-4474-B7769DF93E6F}"/>
          </ac:picMkLst>
        </pc:picChg>
        <pc:picChg chg="add mod modCrop">
          <ac:chgData name="Bovell, Dejanelle (DPH - Contractor)" userId="S::dejanelle.bovell@sfdph.org::09197ab4-b126-49b9-b19e-9c9e067fbfa2" providerId="AD" clId="Web-{C6ACF7B5-64DB-35B9-217B-0A3DD862472C}" dt="2022-10-05T17:42:24.873" v="606" actId="1076"/>
          <ac:picMkLst>
            <pc:docMk/>
            <pc:sldMk cId="3820747588" sldId="279"/>
            <ac:picMk id="4" creationId="{6016A1A5-3E20-80CE-94CA-C099AD46B409}"/>
          </ac:picMkLst>
        </pc:picChg>
      </pc:sldChg>
      <pc:sldChg chg="mod modShow">
        <pc:chgData name="Bovell, Dejanelle (DPH - Contractor)" userId="S::dejanelle.bovell@sfdph.org::09197ab4-b126-49b9-b19e-9c9e067fbfa2" providerId="AD" clId="Web-{C6ACF7B5-64DB-35B9-217B-0A3DD862472C}" dt="2022-10-05T18:31:29.679" v="1463"/>
        <pc:sldMkLst>
          <pc:docMk/>
          <pc:sldMk cId="3328353013" sldId="280"/>
        </pc:sldMkLst>
      </pc:sldChg>
      <pc:sldChg chg="addSp delSp modSp new mod modClrScheme chgLayout">
        <pc:chgData name="Bovell, Dejanelle (DPH - Contractor)" userId="S::dejanelle.bovell@sfdph.org::09197ab4-b126-49b9-b19e-9c9e067fbfa2" providerId="AD" clId="Web-{C6ACF7B5-64DB-35B9-217B-0A3DD862472C}" dt="2022-10-05T18:05:25.502" v="1173" actId="20577"/>
        <pc:sldMkLst>
          <pc:docMk/>
          <pc:sldMk cId="26294811" sldId="281"/>
        </pc:sldMkLst>
        <pc:spChg chg="add mod">
          <ac:chgData name="Bovell, Dejanelle (DPH - Contractor)" userId="S::dejanelle.bovell@sfdph.org::09197ab4-b126-49b9-b19e-9c9e067fbfa2" providerId="AD" clId="Web-{C6ACF7B5-64DB-35B9-217B-0A3DD862472C}" dt="2022-10-05T17:43:55.890" v="616" actId="20577"/>
          <ac:spMkLst>
            <pc:docMk/>
            <pc:sldMk cId="26294811" sldId="281"/>
            <ac:spMk id="2" creationId="{DAC2AC18-D1B2-B523-482F-A2EA8665DB4D}"/>
          </ac:spMkLst>
        </pc:spChg>
        <pc:spChg chg="add del mod">
          <ac:chgData name="Bovell, Dejanelle (DPH - Contractor)" userId="S::dejanelle.bovell@sfdph.org::09197ab4-b126-49b9-b19e-9c9e067fbfa2" providerId="AD" clId="Web-{C6ACF7B5-64DB-35B9-217B-0A3DD862472C}" dt="2022-10-05T18:02:39.249" v="1100"/>
          <ac:spMkLst>
            <pc:docMk/>
            <pc:sldMk cId="26294811" sldId="281"/>
            <ac:spMk id="3" creationId="{A71110E9-17EC-B162-E578-A10C4D143BD1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7:45:22.548" v="639"/>
          <ac:spMkLst>
            <pc:docMk/>
            <pc:sldMk cId="26294811" sldId="281"/>
            <ac:spMk id="4" creationId="{EB5763C6-656A-C688-7DC9-79FF1A5A6B62}"/>
          </ac:spMkLst>
        </pc:spChg>
        <pc:spChg chg="add del">
          <ac:chgData name="Bovell, Dejanelle (DPH - Contractor)" userId="S::dejanelle.bovell@sfdph.org::09197ab4-b126-49b9-b19e-9c9e067fbfa2" providerId="AD" clId="Web-{C6ACF7B5-64DB-35B9-217B-0A3DD862472C}" dt="2022-10-05T18:02:46.265" v="1102"/>
          <ac:spMkLst>
            <pc:docMk/>
            <pc:sldMk cId="26294811" sldId="281"/>
            <ac:spMk id="5" creationId="{4487B5C5-70EC-FCD4-21F0-716C1206B7AC}"/>
          </ac:spMkLst>
        </pc:spChg>
        <pc:graphicFrameChg chg="add mod modGraphic">
          <ac:chgData name="Bovell, Dejanelle (DPH - Contractor)" userId="S::dejanelle.bovell@sfdph.org::09197ab4-b126-49b9-b19e-9c9e067fbfa2" providerId="AD" clId="Web-{C6ACF7B5-64DB-35B9-217B-0A3DD862472C}" dt="2022-10-05T18:05:25.502" v="1173" actId="20577"/>
          <ac:graphicFrameMkLst>
            <pc:docMk/>
            <pc:sldMk cId="26294811" sldId="281"/>
            <ac:graphicFrameMk id="6" creationId="{8B820532-6B17-748F-0009-CC33F2B33E05}"/>
          </ac:graphicFrameMkLst>
        </pc:graphicFrameChg>
      </pc:sldChg>
      <pc:sldMasterChg chg="add del addSldLayout delSldLayout">
        <pc:chgData name="Bovell, Dejanelle (DPH - Contractor)" userId="S::dejanelle.bovell@sfdph.org::09197ab4-b126-49b9-b19e-9c9e067fbfa2" providerId="AD" clId="Web-{C6ACF7B5-64DB-35B9-217B-0A3DD862472C}" dt="2022-10-05T17:19:20.636" v="100"/>
        <pc:sldMasterMkLst>
          <pc:docMk/>
          <pc:sldMasterMk cId="1788196702" sldId="2147483706"/>
        </pc:sldMasterMkLst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1278771780" sldId="2147483707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4040776003" sldId="2147483708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3965628213" sldId="2147483709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3214419579" sldId="2147483710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115187317" sldId="2147483711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3322093438" sldId="2147483712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638291677" sldId="2147483713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4292956623" sldId="2147483714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1770680959" sldId="2147483715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542509094" sldId="2147483716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1636247721" sldId="2147483717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1391528802" sldId="2147483718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3629052484" sldId="2147483719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209033938" sldId="2147483720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3414692660" sldId="2147483721"/>
          </pc:sldLayoutMkLst>
        </pc:sldLayoutChg>
        <pc:sldLayoutChg chg="add del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1788196702" sldId="2147483706"/>
            <pc:sldLayoutMk cId="2907247397" sldId="2147483722"/>
          </pc:sldLayoutMkLst>
        </pc:sldLayoutChg>
      </pc:sldMasterChg>
      <pc:sldMasterChg chg="add del addSldLayout delSldLayout modSldLayout">
        <pc:chgData name="Bovell, Dejanelle (DPH - Contractor)" userId="S::dejanelle.bovell@sfdph.org::09197ab4-b126-49b9-b19e-9c9e067fbfa2" providerId="AD" clId="Web-{C6ACF7B5-64DB-35B9-217B-0A3DD862472C}" dt="2022-10-05T17:19:20.636" v="100"/>
        <pc:sldMasterMkLst>
          <pc:docMk/>
          <pc:sldMasterMk cId="4053210552" sldId="2147483723"/>
        </pc:sldMasterMkLst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1838322640" sldId="2147483724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1864109225" sldId="2147483725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191793218" sldId="2147483726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3210456955" sldId="2147483727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1844088471" sldId="2147483728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4105099207" sldId="2147483729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751232485" sldId="2147483730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1507447664" sldId="2147483731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2264260629" sldId="2147483732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522740067" sldId="2147483733"/>
          </pc:sldLayoutMkLst>
        </pc:sldLayoutChg>
        <pc:sldLayoutChg chg="add del mod replId">
          <pc:chgData name="Bovell, Dejanelle (DPH - Contractor)" userId="S::dejanelle.bovell@sfdph.org::09197ab4-b126-49b9-b19e-9c9e067fbfa2" providerId="AD" clId="Web-{C6ACF7B5-64DB-35B9-217B-0A3DD862472C}" dt="2022-10-05T17:19:20.636" v="100"/>
          <pc:sldLayoutMkLst>
            <pc:docMk/>
            <pc:sldMasterMk cId="4053210552" sldId="2147483723"/>
            <pc:sldLayoutMk cId="398464610" sldId="2147483734"/>
          </pc:sldLayoutMkLst>
        </pc:sldLayoutChg>
      </pc:sldMasterChg>
    </pc:docChg>
  </pc:docChgLst>
  <pc:docChgLst>
    <pc:chgData name="Reddic, LaRhonda (DPH)" userId="S::larhonda.reddic@sfdph.org::8079392e-e20b-42cd-9ef8-a8a10325deeb" providerId="AD" clId="Web-{CF7F9EF4-9EA2-40C2-B606-04559900AEA4}"/>
    <pc:docChg chg="modSld">
      <pc:chgData name="Reddic, LaRhonda (DPH)" userId="S::larhonda.reddic@sfdph.org::8079392e-e20b-42cd-9ef8-a8a10325deeb" providerId="AD" clId="Web-{CF7F9EF4-9EA2-40C2-B606-04559900AEA4}" dt="2022-09-19T22:30:21.180" v="30" actId="20577"/>
      <pc:docMkLst>
        <pc:docMk/>
      </pc:docMkLst>
      <pc:sldChg chg="modSp">
        <pc:chgData name="Reddic, LaRhonda (DPH)" userId="S::larhonda.reddic@sfdph.org::8079392e-e20b-42cd-9ef8-a8a10325deeb" providerId="AD" clId="Web-{CF7F9EF4-9EA2-40C2-B606-04559900AEA4}" dt="2022-09-19T22:30:21.180" v="30" actId="20577"/>
        <pc:sldMkLst>
          <pc:docMk/>
          <pc:sldMk cId="1026425041" sldId="257"/>
        </pc:sldMkLst>
        <pc:spChg chg="mod">
          <ac:chgData name="Reddic, LaRhonda (DPH)" userId="S::larhonda.reddic@sfdph.org::8079392e-e20b-42cd-9ef8-a8a10325deeb" providerId="AD" clId="Web-{CF7F9EF4-9EA2-40C2-B606-04559900AEA4}" dt="2022-09-19T22:30:21.180" v="30" actId="20577"/>
          <ac:spMkLst>
            <pc:docMk/>
            <pc:sldMk cId="1026425041" sldId="257"/>
            <ac:spMk id="3" creationId="{6ED48996-764B-1EC3-912B-0F7F0593E2E8}"/>
          </ac:spMkLst>
        </pc:spChg>
      </pc:sldChg>
    </pc:docChg>
  </pc:docChgLst>
  <pc:docChgLst>
    <pc:chgData name="Bovell, Dejanelle (DPH - Contractor)" userId="S::dejanelle.bovell@sfdph.org::09197ab4-b126-49b9-b19e-9c9e067fbfa2" providerId="AD" clId="Web-{CCD80042-0127-B9DF-4F90-01FC2CB45651}"/>
    <pc:docChg chg="addSld delSld modSld">
      <pc:chgData name="Bovell, Dejanelle (DPH - Contractor)" userId="S::dejanelle.bovell@sfdph.org::09197ab4-b126-49b9-b19e-9c9e067fbfa2" providerId="AD" clId="Web-{CCD80042-0127-B9DF-4F90-01FC2CB45651}" dt="2022-10-05T19:34:24.883" v="427" actId="20577"/>
      <pc:docMkLst>
        <pc:docMk/>
      </pc:docMkLst>
      <pc:sldChg chg="del">
        <pc:chgData name="Bovell, Dejanelle (DPH - Contractor)" userId="S::dejanelle.bovell@sfdph.org::09197ab4-b126-49b9-b19e-9c9e067fbfa2" providerId="AD" clId="Web-{CCD80042-0127-B9DF-4F90-01FC2CB45651}" dt="2022-10-05T19:09:40.219" v="105"/>
        <pc:sldMkLst>
          <pc:docMk/>
          <pc:sldMk cId="109857222" sldId="256"/>
        </pc:sldMkLst>
      </pc:sldChg>
      <pc:sldChg chg="addSp delSp modSp mod setBg setClrOvrMap">
        <pc:chgData name="Bovell, Dejanelle (DPH - Contractor)" userId="S::dejanelle.bovell@sfdph.org::09197ab4-b126-49b9-b19e-9c9e067fbfa2" providerId="AD" clId="Web-{CCD80042-0127-B9DF-4F90-01FC2CB45651}" dt="2022-10-05T19:09:17.031" v="104" actId="1076"/>
        <pc:sldMkLst>
          <pc:docMk/>
          <pc:sldMk cId="1678804774" sldId="258"/>
        </pc:sldMkLst>
        <pc:spChg chg="mod">
          <ac:chgData name="Bovell, Dejanelle (DPH - Contractor)" userId="S::dejanelle.bovell@sfdph.org::09197ab4-b126-49b9-b19e-9c9e067fbfa2" providerId="AD" clId="Web-{CCD80042-0127-B9DF-4F90-01FC2CB45651}" dt="2022-10-05T19:09:17.031" v="104" actId="1076"/>
          <ac:spMkLst>
            <pc:docMk/>
            <pc:sldMk cId="1678804774" sldId="258"/>
            <ac:spMk id="2" creationId="{86F0EB4D-E55D-5B73-68DB-D3CB53A38426}"/>
          </ac:spMkLst>
        </pc:spChg>
        <pc:spChg chg="mod">
          <ac:chgData name="Bovell, Dejanelle (DPH - Contractor)" userId="S::dejanelle.bovell@sfdph.org::09197ab4-b126-49b9-b19e-9c9e067fbfa2" providerId="AD" clId="Web-{CCD80042-0127-B9DF-4F90-01FC2CB45651}" dt="2022-10-05T19:09:05.859" v="103" actId="1076"/>
          <ac:spMkLst>
            <pc:docMk/>
            <pc:sldMk cId="1678804774" sldId="258"/>
            <ac:spMk id="19" creationId="{08104FBD-B286-AB37-654B-B26828D011CB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28" creationId="{3F088236-D655-4F88-B238-E16762358025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30" creationId="{3DAC0C92-199E-475C-9390-119A9B027276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32" creationId="{C4CFB339-0ED8-4FE2-9EF1-6D1375B8499B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34" creationId="{31896C80-2069-4431-9C19-83B913734490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36" creationId="{BF120A21-0841-4823-B0C4-28AEBCEF9B78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38" creationId="{DBB05BAE-BBD3-4289-899F-A6851503C6B0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spMkLst>
            <pc:docMk/>
            <pc:sldMk cId="1678804774" sldId="258"/>
            <ac:spMk id="40" creationId="{9874D11C-36F5-4BBE-A490-019A54E953B0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42" creationId="{9F4444CE-BC8D-4D61-B303-4C05614E62AB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43" creationId="{62423CA5-E2E1-4789-B759-9906C1C94063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44" creationId="{73772B81-181F-48B7-8826-4D9686D15DF5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45" creationId="{A65AC7D1-EAA9-48F5-B509-60A7F50BF703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46" creationId="{B2205F6E-03C6-4E92-877C-E2482F6599AA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47" creationId="{D6320AF9-619A-4175-865B-5663E1AEF4C5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7:13.936" v="85"/>
          <ac:spMkLst>
            <pc:docMk/>
            <pc:sldMk cId="1678804774" sldId="258"/>
            <ac:spMk id="48" creationId="{D94A7024-D948-494D-8920-BBA2DA07D15B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50" creationId="{DD6B6433-CCD9-42F6-83C5-76BCAA8FEE69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52" creationId="{442B55CB-F27D-4C06-89E5-4EC99A519CBE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53" creationId="{7E018740-5C2B-4A41-AC1A-7E68D1EC1954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55" creationId="{166F75A4-C475-4941-8EE2-B80A06A2C1BB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57" creationId="{A032553A-72E8-4B0D-8405-FF9771C9AF05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58" creationId="{70669A81-0E9B-4B42-AFEA-8F672C6CFBA7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59" creationId="{765800AC-C3B9-498E-87BC-29FAE4C76B21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60" creationId="{8C93E0C6-CF08-4771-B5A9-6018CB3AED59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61" creationId="{1F9D6ACB-2FF4-49F9-978A-E0D5327FC635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62" creationId="{A011F1B8-62C5-4D08-A621-EAD05C7D6905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spMkLst>
            <pc:docMk/>
            <pc:sldMk cId="1678804774" sldId="258"/>
            <ac:spMk id="63" creationId="{A5EC319D-0FEA-4B95-A3EA-01E35672C95B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65" creationId="{C6A6AECB-428C-4CB4-B65A-359F08B6D8F8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67" creationId="{28D1A6ED-2AB6-46A3-A315-485B8BF936D8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69" creationId="{B61CE46B-8525-46A8-AB7B-DCBCC1B65F9A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07:13.968" v="86"/>
          <ac:spMkLst>
            <pc:docMk/>
            <pc:sldMk cId="1678804774" sldId="258"/>
            <ac:spMk id="71" creationId="{4412B991-9935-45FB-A17E-8F30DD832561}"/>
          </ac:spMkLst>
        </pc:spChg>
        <pc:picChg chg="mod ord">
          <ac:chgData name="Bovell, Dejanelle (DPH - Contractor)" userId="S::dejanelle.bovell@sfdph.org::09197ab4-b126-49b9-b19e-9c9e067fbfa2" providerId="AD" clId="Web-{CCD80042-0127-B9DF-4F90-01FC2CB45651}" dt="2022-10-05T19:07:13.968" v="86"/>
          <ac:picMkLst>
            <pc:docMk/>
            <pc:sldMk cId="1678804774" sldId="258"/>
            <ac:picMk id="4" creationId="{BDE39782-A5C0-A6E9-114D-A39863B91522}"/>
          </ac:picMkLst>
        </pc:picChg>
        <pc:cxn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cxnSpMkLst>
            <pc:docMk/>
            <pc:sldMk cId="1678804774" sldId="258"/>
            <ac:cxnSpMk id="23" creationId="{64FA5DFF-7FE6-4855-84E6-DFA78EE978BD}"/>
          </ac:cxnSpMkLst>
        </pc:cxnChg>
        <pc:cxnChg chg="add del">
          <ac:chgData name="Bovell, Dejanelle (DPH - Contractor)" userId="S::dejanelle.bovell@sfdph.org::09197ab4-b126-49b9-b19e-9c9e067fbfa2" providerId="AD" clId="Web-{CCD80042-0127-B9DF-4F90-01FC2CB45651}" dt="2022-10-05T19:06:19.514" v="72"/>
          <ac:cxnSpMkLst>
            <pc:docMk/>
            <pc:sldMk cId="1678804774" sldId="258"/>
            <ac:cxnSpMk id="26" creationId="{2AFD8CBA-54A3-4363-991B-B9C631BBFA74}"/>
          </ac:cxnSpMkLst>
        </pc:cxnChg>
        <pc:cxn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cxnSpMkLst>
            <pc:docMk/>
            <pc:sldMk cId="1678804774" sldId="258"/>
            <ac:cxnSpMk id="49" creationId="{063B6EC6-D752-4EE7-908B-F8F19E8C7FEA}"/>
          </ac:cxnSpMkLst>
        </pc:cxnChg>
        <pc:cxnChg chg="add del">
          <ac:chgData name="Bovell, Dejanelle (DPH - Contractor)" userId="S::dejanelle.bovell@sfdph.org::09197ab4-b126-49b9-b19e-9c9e067fbfa2" providerId="AD" clId="Web-{CCD80042-0127-B9DF-4F90-01FC2CB45651}" dt="2022-10-05T19:06:19.499" v="71"/>
          <ac:cxnSpMkLst>
            <pc:docMk/>
            <pc:sldMk cId="1678804774" sldId="258"/>
            <ac:cxnSpMk id="51" creationId="{EFECD4E8-AD3E-4228-82A2-9461958EA94D}"/>
          </ac:cxnSpMkLst>
        </pc:cxnChg>
        <pc:cxnChg chg="add">
          <ac:chgData name="Bovell, Dejanelle (DPH - Contractor)" userId="S::dejanelle.bovell@sfdph.org::09197ab4-b126-49b9-b19e-9c9e067fbfa2" providerId="AD" clId="Web-{CCD80042-0127-B9DF-4F90-01FC2CB45651}" dt="2022-10-05T19:07:13.968" v="86"/>
          <ac:cxnSpMkLst>
            <pc:docMk/>
            <pc:sldMk cId="1678804774" sldId="258"/>
            <ac:cxnSpMk id="54" creationId="{48527540-7F01-4C2E-9641-738882048E3D}"/>
          </ac:cxnSpMkLst>
        </pc:cxnChg>
        <pc:cxnChg chg="add">
          <ac:chgData name="Bovell, Dejanelle (DPH - Contractor)" userId="S::dejanelle.bovell@sfdph.org::09197ab4-b126-49b9-b19e-9c9e067fbfa2" providerId="AD" clId="Web-{CCD80042-0127-B9DF-4F90-01FC2CB45651}" dt="2022-10-05T19:07:13.968" v="86"/>
          <ac:cxnSpMkLst>
            <pc:docMk/>
            <pc:sldMk cId="1678804774" sldId="258"/>
            <ac:cxnSpMk id="56" creationId="{D6F60FB6-F855-43F0-A752-3719156C1E04}"/>
          </ac:cxnSpMkLst>
        </pc:cxnChg>
      </pc:sldChg>
      <pc:sldChg chg="del">
        <pc:chgData name="Bovell, Dejanelle (DPH - Contractor)" userId="S::dejanelle.bovell@sfdph.org::09197ab4-b126-49b9-b19e-9c9e067fbfa2" providerId="AD" clId="Web-{CCD80042-0127-B9DF-4F90-01FC2CB45651}" dt="2022-10-05T18:41:38.522" v="0"/>
        <pc:sldMkLst>
          <pc:docMk/>
          <pc:sldMk cId="1557627821" sldId="262"/>
        </pc:sldMkLst>
      </pc:sldChg>
      <pc:sldChg chg="addSp delSp modSp mod setBg">
        <pc:chgData name="Bovell, Dejanelle (DPH - Contractor)" userId="S::dejanelle.bovell@sfdph.org::09197ab4-b126-49b9-b19e-9c9e067fbfa2" providerId="AD" clId="Web-{CCD80042-0127-B9DF-4F90-01FC2CB45651}" dt="2022-10-05T19:32:29.164" v="357"/>
        <pc:sldMkLst>
          <pc:docMk/>
          <pc:sldMk cId="633315392" sldId="265"/>
        </pc:sldMkLst>
        <pc:spChg chg="mod">
          <ac:chgData name="Bovell, Dejanelle (DPH - Contractor)" userId="S::dejanelle.bovell@sfdph.org::09197ab4-b126-49b9-b19e-9c9e067fbfa2" providerId="AD" clId="Web-{CCD80042-0127-B9DF-4F90-01FC2CB45651}" dt="2022-10-05T19:32:29.164" v="357"/>
          <ac:spMkLst>
            <pc:docMk/>
            <pc:sldMk cId="633315392" sldId="265"/>
            <ac:spMk id="2" creationId="{D883AF5F-BB5F-0A82-0115-421F12EC75F5}"/>
          </ac:spMkLst>
        </pc:spChg>
        <pc:spChg chg="del">
          <ac:chgData name="Bovell, Dejanelle (DPH - Contractor)" userId="S::dejanelle.bovell@sfdph.org::09197ab4-b126-49b9-b19e-9c9e067fbfa2" providerId="AD" clId="Web-{CCD80042-0127-B9DF-4F90-01FC2CB45651}" dt="2022-10-05T19:32:29.164" v="357"/>
          <ac:spMkLst>
            <pc:docMk/>
            <pc:sldMk cId="633315392" sldId="265"/>
            <ac:spMk id="3" creationId="{422E5078-ED76-D939-9D55-C6FCB1279BA7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32:29.164" v="357"/>
          <ac:spMkLst>
            <pc:docMk/>
            <pc:sldMk cId="633315392" sldId="265"/>
            <ac:spMk id="9" creationId="{9F4444CE-BC8D-4D61-B303-4C05614E62AB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32:29.164" v="357"/>
          <ac:spMkLst>
            <pc:docMk/>
            <pc:sldMk cId="633315392" sldId="265"/>
            <ac:spMk id="11" creationId="{73772B81-181F-48B7-8826-4D9686D15DF5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32:29.164" v="357"/>
          <ac:spMkLst>
            <pc:docMk/>
            <pc:sldMk cId="633315392" sldId="265"/>
            <ac:spMk id="13" creationId="{B2205F6E-03C6-4E92-877C-E2482F6599AA}"/>
          </ac:spMkLst>
        </pc:spChg>
        <pc:graphicFrameChg chg="add">
          <ac:chgData name="Bovell, Dejanelle (DPH - Contractor)" userId="S::dejanelle.bovell@sfdph.org::09197ab4-b126-49b9-b19e-9c9e067fbfa2" providerId="AD" clId="Web-{CCD80042-0127-B9DF-4F90-01FC2CB45651}" dt="2022-10-05T19:32:29.164" v="357"/>
          <ac:graphicFrameMkLst>
            <pc:docMk/>
            <pc:sldMk cId="633315392" sldId="265"/>
            <ac:graphicFrameMk id="5" creationId="{2249EDA1-5A57-2804-5C5D-3066D92666CB}"/>
          </ac:graphicFrameMkLst>
        </pc:graphicFrameChg>
      </pc:sldChg>
      <pc:sldChg chg="del">
        <pc:chgData name="Bovell, Dejanelle (DPH - Contractor)" userId="S::dejanelle.bovell@sfdph.org::09197ab4-b126-49b9-b19e-9c9e067fbfa2" providerId="AD" clId="Web-{CCD80042-0127-B9DF-4F90-01FC2CB45651}" dt="2022-10-05T18:41:45.162" v="2"/>
        <pc:sldMkLst>
          <pc:docMk/>
          <pc:sldMk cId="2522111847" sldId="267"/>
        </pc:sldMkLst>
      </pc:sldChg>
      <pc:sldChg chg="modSp">
        <pc:chgData name="Bovell, Dejanelle (DPH - Contractor)" userId="S::dejanelle.bovell@sfdph.org::09197ab4-b126-49b9-b19e-9c9e067fbfa2" providerId="AD" clId="Web-{CCD80042-0127-B9DF-4F90-01FC2CB45651}" dt="2022-10-05T19:34:24.883" v="427" actId="20577"/>
        <pc:sldMkLst>
          <pc:docMk/>
          <pc:sldMk cId="3335222194" sldId="274"/>
        </pc:sldMkLst>
        <pc:spChg chg="mod">
          <ac:chgData name="Bovell, Dejanelle (DPH - Contractor)" userId="S::dejanelle.bovell@sfdph.org::09197ab4-b126-49b9-b19e-9c9e067fbfa2" providerId="AD" clId="Web-{CCD80042-0127-B9DF-4F90-01FC2CB45651}" dt="2022-10-05T19:34:24.883" v="427" actId="20577"/>
          <ac:spMkLst>
            <pc:docMk/>
            <pc:sldMk cId="3335222194" sldId="274"/>
            <ac:spMk id="3" creationId="{8CBD1417-D779-1E87-238F-B76729A076E9}"/>
          </ac:spMkLst>
        </pc:spChg>
      </pc:sldChg>
      <pc:sldChg chg="addSp delSp modSp">
        <pc:chgData name="Bovell, Dejanelle (DPH - Contractor)" userId="S::dejanelle.bovell@sfdph.org::09197ab4-b126-49b9-b19e-9c9e067fbfa2" providerId="AD" clId="Web-{CCD80042-0127-B9DF-4F90-01FC2CB45651}" dt="2022-10-05T19:17:18.190" v="191" actId="20577"/>
        <pc:sldMkLst>
          <pc:docMk/>
          <pc:sldMk cId="897580153" sldId="276"/>
        </pc:sldMkLst>
        <pc:spChg chg="mod">
          <ac:chgData name="Bovell, Dejanelle (DPH - Contractor)" userId="S::dejanelle.bovell@sfdph.org::09197ab4-b126-49b9-b19e-9c9e067fbfa2" providerId="AD" clId="Web-{CCD80042-0127-B9DF-4F90-01FC2CB45651}" dt="2022-10-05T19:17:18.190" v="191" actId="20577"/>
          <ac:spMkLst>
            <pc:docMk/>
            <pc:sldMk cId="897580153" sldId="276"/>
            <ac:spMk id="2" creationId="{916563D5-7BAF-076B-7825-8705DC8F4206}"/>
          </ac:spMkLst>
        </pc:spChg>
        <pc:spChg chg="del">
          <ac:chgData name="Bovell, Dejanelle (DPH - Contractor)" userId="S::dejanelle.bovell@sfdph.org::09197ab4-b126-49b9-b19e-9c9e067fbfa2" providerId="AD" clId="Web-{CCD80042-0127-B9DF-4F90-01FC2CB45651}" dt="2022-10-05T19:10:20.094" v="107"/>
          <ac:spMkLst>
            <pc:docMk/>
            <pc:sldMk cId="897580153" sldId="276"/>
            <ac:spMk id="66" creationId="{9F4444CE-BC8D-4D61-B303-4C05614E62AB}"/>
          </ac:spMkLst>
        </pc:spChg>
        <pc:spChg chg="del">
          <ac:chgData name="Bovell, Dejanelle (DPH - Contractor)" userId="S::dejanelle.bovell@sfdph.org::09197ab4-b126-49b9-b19e-9c9e067fbfa2" providerId="AD" clId="Web-{CCD80042-0127-B9DF-4F90-01FC2CB45651}" dt="2022-10-05T19:10:20.094" v="107"/>
          <ac:spMkLst>
            <pc:docMk/>
            <pc:sldMk cId="897580153" sldId="276"/>
            <ac:spMk id="67" creationId="{73772B81-181F-48B7-8826-4D9686D15DF5}"/>
          </ac:spMkLst>
        </pc:spChg>
        <pc:spChg chg="del">
          <ac:chgData name="Bovell, Dejanelle (DPH - Contractor)" userId="S::dejanelle.bovell@sfdph.org::09197ab4-b126-49b9-b19e-9c9e067fbfa2" providerId="AD" clId="Web-{CCD80042-0127-B9DF-4F90-01FC2CB45651}" dt="2022-10-05T19:10:20.094" v="107"/>
          <ac:spMkLst>
            <pc:docMk/>
            <pc:sldMk cId="897580153" sldId="276"/>
            <ac:spMk id="68" creationId="{B2205F6E-03C6-4E92-877C-E2482F6599AA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16:56.315" v="189"/>
          <ac:spMkLst>
            <pc:docMk/>
            <pc:sldMk cId="897580153" sldId="276"/>
            <ac:spMk id="70" creationId="{BD11ECC6-8551-4768-8DFD-CD41AF420A37}"/>
          </ac:spMkLst>
        </pc:spChg>
        <pc:spChg chg="add del">
          <ac:chgData name="Bovell, Dejanelle (DPH - Contractor)" userId="S::dejanelle.bovell@sfdph.org::09197ab4-b126-49b9-b19e-9c9e067fbfa2" providerId="AD" clId="Web-{CCD80042-0127-B9DF-4F90-01FC2CB45651}" dt="2022-10-05T19:16:56.315" v="189"/>
          <ac:spMkLst>
            <pc:docMk/>
            <pc:sldMk cId="897580153" sldId="276"/>
            <ac:spMk id="86" creationId="{8E2EB503-A017-4457-A105-53638C97DEB8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16:56.315" v="189"/>
          <ac:spMkLst>
            <pc:docMk/>
            <pc:sldMk cId="897580153" sldId="276"/>
            <ac:spMk id="91" creationId="{9F4444CE-BC8D-4D61-B303-4C05614E62AB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16:56.315" v="189"/>
          <ac:spMkLst>
            <pc:docMk/>
            <pc:sldMk cId="897580153" sldId="276"/>
            <ac:spMk id="93" creationId="{73772B81-181F-48B7-8826-4D9686D15DF5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9:16:56.315" v="189"/>
          <ac:spMkLst>
            <pc:docMk/>
            <pc:sldMk cId="897580153" sldId="276"/>
            <ac:spMk id="95" creationId="{B2205F6E-03C6-4E92-877C-E2482F6599AA}"/>
          </ac:spMkLst>
        </pc:spChg>
        <pc:grpChg chg="add del">
          <ac:chgData name="Bovell, Dejanelle (DPH - Contractor)" userId="S::dejanelle.bovell@sfdph.org::09197ab4-b126-49b9-b19e-9c9e067fbfa2" providerId="AD" clId="Web-{CCD80042-0127-B9DF-4F90-01FC2CB45651}" dt="2022-10-05T19:16:56.315" v="189"/>
          <ac:grpSpMkLst>
            <pc:docMk/>
            <pc:sldMk cId="897580153" sldId="276"/>
            <ac:grpSpMk id="75" creationId="{93657592-CA60-4F45-B1A0-88AA77242087}"/>
          </ac:grpSpMkLst>
        </pc:grpChg>
        <pc:graphicFrameChg chg="mod modGraphic">
          <ac:chgData name="Bovell, Dejanelle (DPH - Contractor)" userId="S::dejanelle.bovell@sfdph.org::09197ab4-b126-49b9-b19e-9c9e067fbfa2" providerId="AD" clId="Web-{CCD80042-0127-B9DF-4F90-01FC2CB45651}" dt="2022-10-05T19:16:56.315" v="189"/>
          <ac:graphicFrameMkLst>
            <pc:docMk/>
            <pc:sldMk cId="897580153" sldId="276"/>
            <ac:graphicFrameMk id="25" creationId="{33820CFF-3276-4F48-9022-6CFD84675B6B}"/>
          </ac:graphicFrameMkLst>
        </pc:graphicFrameChg>
      </pc:sldChg>
      <pc:sldChg chg="del">
        <pc:chgData name="Bovell, Dejanelle (DPH - Contractor)" userId="S::dejanelle.bovell@sfdph.org::09197ab4-b126-49b9-b19e-9c9e067fbfa2" providerId="AD" clId="Web-{CCD80042-0127-B9DF-4F90-01FC2CB45651}" dt="2022-10-05T18:41:42.928" v="1"/>
        <pc:sldMkLst>
          <pc:docMk/>
          <pc:sldMk cId="476375078" sldId="277"/>
        </pc:sldMkLst>
      </pc:sldChg>
      <pc:sldChg chg="del">
        <pc:chgData name="Bovell, Dejanelle (DPH - Contractor)" userId="S::dejanelle.bovell@sfdph.org::09197ab4-b126-49b9-b19e-9c9e067fbfa2" providerId="AD" clId="Web-{CCD80042-0127-B9DF-4F90-01FC2CB45651}" dt="2022-10-05T18:41:51.584" v="3"/>
        <pc:sldMkLst>
          <pc:docMk/>
          <pc:sldMk cId="228777309" sldId="278"/>
        </pc:sldMkLst>
      </pc:sldChg>
      <pc:sldChg chg="modNotes">
        <pc:chgData name="Bovell, Dejanelle (DPH - Contractor)" userId="S::dejanelle.bovell@sfdph.org::09197ab4-b126-49b9-b19e-9c9e067fbfa2" providerId="AD" clId="Web-{CCD80042-0127-B9DF-4F90-01FC2CB45651}" dt="2022-10-05T19:22:33.801" v="279"/>
        <pc:sldMkLst>
          <pc:docMk/>
          <pc:sldMk cId="3820747588" sldId="279"/>
        </pc:sldMkLst>
      </pc:sldChg>
      <pc:sldChg chg="del">
        <pc:chgData name="Bovell, Dejanelle (DPH - Contractor)" userId="S::dejanelle.bovell@sfdph.org::09197ab4-b126-49b9-b19e-9c9e067fbfa2" providerId="AD" clId="Web-{CCD80042-0127-B9DF-4F90-01FC2CB45651}" dt="2022-10-05T19:09:47.750" v="106"/>
        <pc:sldMkLst>
          <pc:docMk/>
          <pc:sldMk cId="3328353013" sldId="280"/>
        </pc:sldMkLst>
      </pc:sldChg>
      <pc:sldChg chg="addSp delSp modSp new mod setBg">
        <pc:chgData name="Bovell, Dejanelle (DPH - Contractor)" userId="S::dejanelle.bovell@sfdph.org::09197ab4-b126-49b9-b19e-9c9e067fbfa2" providerId="AD" clId="Web-{CCD80042-0127-B9DF-4F90-01FC2CB45651}" dt="2022-10-05T18:58:48.934" v="67"/>
        <pc:sldMkLst>
          <pc:docMk/>
          <pc:sldMk cId="851481075" sldId="282"/>
        </pc:sldMkLst>
        <pc:spChg chg="add del">
          <ac:chgData name="Bovell, Dejanelle (DPH - Contractor)" userId="S::dejanelle.bovell@sfdph.org::09197ab4-b126-49b9-b19e-9c9e067fbfa2" providerId="AD" clId="Web-{CCD80042-0127-B9DF-4F90-01FC2CB45651}" dt="2022-10-05T18:50:30.931" v="31"/>
          <ac:spMkLst>
            <pc:docMk/>
            <pc:sldMk cId="851481075" sldId="282"/>
            <ac:spMk id="9" creationId="{42A4FC2C-047E-45A5-965D-8E1E3BF09BC6}"/>
          </ac:spMkLst>
        </pc:spChg>
        <pc:spChg chg="add">
          <ac:chgData name="Bovell, Dejanelle (DPH - Contractor)" userId="S::dejanelle.bovell@sfdph.org::09197ab4-b126-49b9-b19e-9c9e067fbfa2" providerId="AD" clId="Web-{CCD80042-0127-B9DF-4F90-01FC2CB45651}" dt="2022-10-05T18:51:14.900" v="41"/>
          <ac:spMkLst>
            <pc:docMk/>
            <pc:sldMk cId="851481075" sldId="282"/>
            <ac:spMk id="16" creationId="{4F7B9026-36AD-42E4-B172-8D68F3A339B4}"/>
          </ac:spMkLst>
        </pc:spChg>
        <pc:picChg chg="add mod modCrop">
          <ac:chgData name="Bovell, Dejanelle (DPH - Contractor)" userId="S::dejanelle.bovell@sfdph.org::09197ab4-b126-49b9-b19e-9c9e067fbfa2" providerId="AD" clId="Web-{CCD80042-0127-B9DF-4F90-01FC2CB45651}" dt="2022-10-05T18:58:17.683" v="65" actId="1076"/>
          <ac:picMkLst>
            <pc:docMk/>
            <pc:sldMk cId="851481075" sldId="282"/>
            <ac:picMk id="2" creationId="{410B0047-F13C-D039-20C9-65981F40A56F}"/>
          </ac:picMkLst>
        </pc:picChg>
        <pc:picChg chg="add del mod ord modCrop">
          <ac:chgData name="Bovell, Dejanelle (DPH - Contractor)" userId="S::dejanelle.bovell@sfdph.org::09197ab4-b126-49b9-b19e-9c9e067fbfa2" providerId="AD" clId="Web-{CCD80042-0127-B9DF-4F90-01FC2CB45651}" dt="2022-10-05T18:56:50.949" v="48"/>
          <ac:picMkLst>
            <pc:docMk/>
            <pc:sldMk cId="851481075" sldId="282"/>
            <ac:picMk id="3" creationId="{48C2B945-C3B1-1DAF-A5CC-D4684EBF1D19}"/>
          </ac:picMkLst>
        </pc:picChg>
        <pc:picChg chg="add mod ord">
          <ac:chgData name="Bovell, Dejanelle (DPH - Contractor)" userId="S::dejanelle.bovell@sfdph.org::09197ab4-b126-49b9-b19e-9c9e067fbfa2" providerId="AD" clId="Web-{CCD80042-0127-B9DF-4F90-01FC2CB45651}" dt="2022-10-05T18:51:34.837" v="45" actId="1076"/>
          <ac:picMkLst>
            <pc:docMk/>
            <pc:sldMk cId="851481075" sldId="282"/>
            <ac:picMk id="4" creationId="{2E72D757-CC78-1E85-5CFB-13E13189F4B3}"/>
          </ac:picMkLst>
        </pc:picChg>
        <pc:picChg chg="add mod modCrop">
          <ac:chgData name="Bovell, Dejanelle (DPH - Contractor)" userId="S::dejanelle.bovell@sfdph.org::09197ab4-b126-49b9-b19e-9c9e067fbfa2" providerId="AD" clId="Web-{CCD80042-0127-B9DF-4F90-01FC2CB45651}" dt="2022-10-05T18:58:21.855" v="66" actId="14100"/>
          <ac:picMkLst>
            <pc:docMk/>
            <pc:sldMk cId="851481075" sldId="282"/>
            <ac:picMk id="5" creationId="{9DC6379C-8E20-00CC-5387-C60314E9D5B9}"/>
          </ac:picMkLst>
        </pc:picChg>
        <pc:cxnChg chg="add del">
          <ac:chgData name="Bovell, Dejanelle (DPH - Contractor)" userId="S::dejanelle.bovell@sfdph.org::09197ab4-b126-49b9-b19e-9c9e067fbfa2" providerId="AD" clId="Web-{CCD80042-0127-B9DF-4F90-01FC2CB45651}" dt="2022-10-05T18:51:14.900" v="41"/>
          <ac:cxnSpMkLst>
            <pc:docMk/>
            <pc:sldMk cId="851481075" sldId="282"/>
            <ac:cxnSpMk id="6" creationId="{DCD67800-37AC-4E14-89B0-F79DCB3FB86D}"/>
          </ac:cxnSpMkLst>
        </pc:cxnChg>
        <pc:cxnChg chg="add mod">
          <ac:chgData name="Bovell, Dejanelle (DPH - Contractor)" userId="S::dejanelle.bovell@sfdph.org::09197ab4-b126-49b9-b19e-9c9e067fbfa2" providerId="AD" clId="Web-{CCD80042-0127-B9DF-4F90-01FC2CB45651}" dt="2022-10-05T18:58:48.934" v="67"/>
          <ac:cxnSpMkLst>
            <pc:docMk/>
            <pc:sldMk cId="851481075" sldId="282"/>
            <ac:cxnSpMk id="7" creationId="{60AF2C9C-12F3-DCEF-70AF-B525EF23B20F}"/>
          </ac:cxnSpMkLst>
        </pc:cxnChg>
        <pc:cxnChg chg="add del">
          <ac:chgData name="Bovell, Dejanelle (DPH - Contractor)" userId="S::dejanelle.bovell@sfdph.org::09197ab4-b126-49b9-b19e-9c9e067fbfa2" providerId="AD" clId="Web-{CCD80042-0127-B9DF-4F90-01FC2CB45651}" dt="2022-10-05T18:51:14.900" v="41"/>
          <ac:cxnSpMkLst>
            <pc:docMk/>
            <pc:sldMk cId="851481075" sldId="282"/>
            <ac:cxnSpMk id="11" creationId="{20F1788F-A5AE-4188-8274-F7F2E3833ECD}"/>
          </ac:cxnSpMkLst>
        </pc:cxnChg>
      </pc:sldChg>
    </pc:docChg>
  </pc:docChgLst>
  <pc:docChgLst>
    <pc:chgData name="Jones, Paula (DPH)" userId="S::paula.jones@sfdph.org::8771e0e5-28e5-42df-a627-03b9b088f4bf" providerId="AD" clId="Web-{4C523E83-1FBD-3EF9-361B-DE41715BC559}"/>
    <pc:docChg chg="mod">
      <pc:chgData name="Jones, Paula (DPH)" userId="S::paula.jones@sfdph.org::8771e0e5-28e5-42df-a627-03b9b088f4bf" providerId="AD" clId="Web-{4C523E83-1FBD-3EF9-361B-DE41715BC559}" dt="2022-09-29T23:29:08.704" v="7"/>
      <pc:docMkLst>
        <pc:docMk/>
      </pc:docMkLst>
      <pc:sldChg chg="addCm">
        <pc:chgData name="Jones, Paula (DPH)" userId="S::paula.jones@sfdph.org::8771e0e5-28e5-42df-a627-03b9b088f4bf" providerId="AD" clId="Web-{4C523E83-1FBD-3EF9-361B-DE41715BC559}" dt="2022-09-29T23:23:06.281" v="3"/>
        <pc:sldMkLst>
          <pc:docMk/>
          <pc:sldMk cId="109857222" sldId="256"/>
        </pc:sldMkLst>
      </pc:sldChg>
      <pc:sldChg chg="addCm">
        <pc:chgData name="Jones, Paula (DPH)" userId="S::paula.jones@sfdph.org::8771e0e5-28e5-42df-a627-03b9b088f4bf" providerId="AD" clId="Web-{4C523E83-1FBD-3EF9-361B-DE41715BC559}" dt="2022-09-29T23:29:08.704" v="7"/>
        <pc:sldMkLst>
          <pc:docMk/>
          <pc:sldMk cId="1026425041" sldId="257"/>
        </pc:sldMkLst>
      </pc:sldChg>
      <pc:sldChg chg="addCm">
        <pc:chgData name="Jones, Paula (DPH)" userId="S::paula.jones@sfdph.org::8771e0e5-28e5-42df-a627-03b9b088f4bf" providerId="AD" clId="Web-{4C523E83-1FBD-3EF9-361B-DE41715BC559}" dt="2022-09-29T23:21:30.812" v="1"/>
        <pc:sldMkLst>
          <pc:docMk/>
          <pc:sldMk cId="2437041310" sldId="261"/>
        </pc:sldMkLst>
      </pc:sldChg>
      <pc:sldChg chg="addCm">
        <pc:chgData name="Jones, Paula (DPH)" userId="S::paula.jones@sfdph.org::8771e0e5-28e5-42df-a627-03b9b088f4bf" providerId="AD" clId="Web-{4C523E83-1FBD-3EF9-361B-DE41715BC559}" dt="2022-09-29T23:25:11.360" v="4"/>
        <pc:sldMkLst>
          <pc:docMk/>
          <pc:sldMk cId="1557627821" sldId="262"/>
        </pc:sldMkLst>
      </pc:sldChg>
      <pc:sldChg chg="addCm">
        <pc:chgData name="Jones, Paula (DPH)" userId="S::paula.jones@sfdph.org::8771e0e5-28e5-42df-a627-03b9b088f4bf" providerId="AD" clId="Web-{4C523E83-1FBD-3EF9-361B-DE41715BC559}" dt="2022-09-29T23:22:07.281" v="2"/>
        <pc:sldMkLst>
          <pc:docMk/>
          <pc:sldMk cId="395679572" sldId="264"/>
        </pc:sldMkLst>
      </pc:sldChg>
      <pc:sldChg chg="addCm">
        <pc:chgData name="Jones, Paula (DPH)" userId="S::paula.jones@sfdph.org::8771e0e5-28e5-42df-a627-03b9b088f4bf" providerId="AD" clId="Web-{4C523E83-1FBD-3EF9-361B-DE41715BC559}" dt="2022-09-29T23:26:55.172" v="6"/>
        <pc:sldMkLst>
          <pc:docMk/>
          <pc:sldMk cId="633315392" sldId="265"/>
        </pc:sldMkLst>
      </pc:sldChg>
      <pc:sldChg chg="addCm">
        <pc:chgData name="Jones, Paula (DPH)" userId="S::paula.jones@sfdph.org::8771e0e5-28e5-42df-a627-03b9b088f4bf" providerId="AD" clId="Web-{4C523E83-1FBD-3EF9-361B-DE41715BC559}" dt="2022-09-29T23:26:15.282" v="5"/>
        <pc:sldMkLst>
          <pc:docMk/>
          <pc:sldMk cId="315931358" sldId="266"/>
        </pc:sldMkLst>
      </pc:sldChg>
    </pc:docChg>
  </pc:docChgLst>
  <pc:docChgLst>
    <pc:chgData name="Reddic, LaRhonda (DPH)" userId="S::larhonda.reddic@sfdph.org::8079392e-e20b-42cd-9ef8-a8a10325deeb" providerId="AD" clId="Web-{42BC7A3E-CA64-49D9-8451-F31E704AA520}"/>
    <pc:docChg chg="modSld">
      <pc:chgData name="Reddic, LaRhonda (DPH)" userId="S::larhonda.reddic@sfdph.org::8079392e-e20b-42cd-9ef8-a8a10325deeb" providerId="AD" clId="Web-{42BC7A3E-CA64-49D9-8451-F31E704AA520}" dt="2022-09-12T15:45:23.758" v="18" actId="20577"/>
      <pc:docMkLst>
        <pc:docMk/>
      </pc:docMkLst>
      <pc:sldChg chg="modSp">
        <pc:chgData name="Reddic, LaRhonda (DPH)" userId="S::larhonda.reddic@sfdph.org::8079392e-e20b-42cd-9ef8-a8a10325deeb" providerId="AD" clId="Web-{42BC7A3E-CA64-49D9-8451-F31E704AA520}" dt="2022-09-12T15:45:23.758" v="18" actId="20577"/>
        <pc:sldMkLst>
          <pc:docMk/>
          <pc:sldMk cId="2974751460" sldId="263"/>
        </pc:sldMkLst>
        <pc:spChg chg="mod">
          <ac:chgData name="Reddic, LaRhonda (DPH)" userId="S::larhonda.reddic@sfdph.org::8079392e-e20b-42cd-9ef8-a8a10325deeb" providerId="AD" clId="Web-{42BC7A3E-CA64-49D9-8451-F31E704AA520}" dt="2022-09-12T15:45:23.758" v="18" actId="20577"/>
          <ac:spMkLst>
            <pc:docMk/>
            <pc:sldMk cId="2974751460" sldId="263"/>
            <ac:spMk id="2" creationId="{7D88D67E-DB82-983E-2087-2829F06B8664}"/>
          </ac:spMkLst>
        </pc:spChg>
      </pc:sldChg>
    </pc:docChg>
  </pc:docChgLst>
  <pc:docChgLst>
    <pc:chgData name="Bovell, Dejanelle (DPH - Contractor)" userId="S::dejanelle.bovell@sfdph.org::09197ab4-b126-49b9-b19e-9c9e067fbfa2" providerId="AD" clId="Web-{3F76FC18-FA4B-4632-8492-D915D77163B1}"/>
    <pc:docChg chg="addSld modSld">
      <pc:chgData name="Bovell, Dejanelle (DPH - Contractor)" userId="S::dejanelle.bovell@sfdph.org::09197ab4-b126-49b9-b19e-9c9e067fbfa2" providerId="AD" clId="Web-{3F76FC18-FA4B-4632-8492-D915D77163B1}" dt="2022-09-23T16:31:41.991" v="65" actId="20577"/>
      <pc:docMkLst>
        <pc:docMk/>
      </pc:docMkLst>
      <pc:sldChg chg="addSp modSp">
        <pc:chgData name="Bovell, Dejanelle (DPH - Contractor)" userId="S::dejanelle.bovell@sfdph.org::09197ab4-b126-49b9-b19e-9c9e067fbfa2" providerId="AD" clId="Web-{3F76FC18-FA4B-4632-8492-D915D77163B1}" dt="2022-09-23T16:31:11.522" v="54" actId="1076"/>
        <pc:sldMkLst>
          <pc:docMk/>
          <pc:sldMk cId="109857222" sldId="256"/>
        </pc:sldMkLst>
        <pc:spChg chg="add mod">
          <ac:chgData name="Bovell, Dejanelle (DPH - Contractor)" userId="S::dejanelle.bovell@sfdph.org::09197ab4-b126-49b9-b19e-9c9e067fbfa2" providerId="AD" clId="Web-{3F76FC18-FA4B-4632-8492-D915D77163B1}" dt="2022-09-23T16:31:11.522" v="54" actId="1076"/>
          <ac:spMkLst>
            <pc:docMk/>
            <pc:sldMk cId="109857222" sldId="256"/>
            <ac:spMk id="3" creationId="{99A2A628-32DA-063B-A6F6-4115350728AA}"/>
          </ac:spMkLst>
        </pc:spChg>
      </pc:sldChg>
      <pc:sldChg chg="modSp">
        <pc:chgData name="Bovell, Dejanelle (DPH - Contractor)" userId="S::dejanelle.bovell@sfdph.org::09197ab4-b126-49b9-b19e-9c9e067fbfa2" providerId="AD" clId="Web-{3F76FC18-FA4B-4632-8492-D915D77163B1}" dt="2022-09-23T16:18:39.419" v="3" actId="20577"/>
        <pc:sldMkLst>
          <pc:docMk/>
          <pc:sldMk cId="1026425041" sldId="257"/>
        </pc:sldMkLst>
        <pc:spChg chg="mod">
          <ac:chgData name="Bovell, Dejanelle (DPH - Contractor)" userId="S::dejanelle.bovell@sfdph.org::09197ab4-b126-49b9-b19e-9c9e067fbfa2" providerId="AD" clId="Web-{3F76FC18-FA4B-4632-8492-D915D77163B1}" dt="2022-09-23T16:18:39.419" v="3" actId="20577"/>
          <ac:spMkLst>
            <pc:docMk/>
            <pc:sldMk cId="1026425041" sldId="257"/>
            <ac:spMk id="3" creationId="{6ED48996-764B-1EC3-912B-0F7F0593E2E8}"/>
          </ac:spMkLst>
        </pc:spChg>
      </pc:sldChg>
      <pc:sldChg chg="addSp delSp modSp">
        <pc:chgData name="Bovell, Dejanelle (DPH - Contractor)" userId="S::dejanelle.bovell@sfdph.org::09197ab4-b126-49b9-b19e-9c9e067fbfa2" providerId="AD" clId="Web-{3F76FC18-FA4B-4632-8492-D915D77163B1}" dt="2022-09-23T16:30:23.678" v="35"/>
        <pc:sldMkLst>
          <pc:docMk/>
          <pc:sldMk cId="1678804774" sldId="258"/>
        </pc:sldMkLst>
        <pc:spChg chg="mod">
          <ac:chgData name="Bovell, Dejanelle (DPH - Contractor)" userId="S::dejanelle.bovell@sfdph.org::09197ab4-b126-49b9-b19e-9c9e067fbfa2" providerId="AD" clId="Web-{3F76FC18-FA4B-4632-8492-D915D77163B1}" dt="2022-09-23T16:18:43.653" v="5" actId="20577"/>
          <ac:spMkLst>
            <pc:docMk/>
            <pc:sldMk cId="1678804774" sldId="258"/>
            <ac:spMk id="2" creationId="{86F0EB4D-E55D-5B73-68DB-D3CB53A38426}"/>
          </ac:spMkLst>
        </pc:spChg>
        <pc:spChg chg="add del">
          <ac:chgData name="Bovell, Dejanelle (DPH - Contractor)" userId="S::dejanelle.bovell@sfdph.org::09197ab4-b126-49b9-b19e-9c9e067fbfa2" providerId="AD" clId="Web-{3F76FC18-FA4B-4632-8492-D915D77163B1}" dt="2022-09-23T16:30:23.678" v="35"/>
          <ac:spMkLst>
            <pc:docMk/>
            <pc:sldMk cId="1678804774" sldId="258"/>
            <ac:spMk id="3" creationId="{F340991E-4624-AB1F-20A0-A581EB20BA4A}"/>
          </ac:spMkLst>
        </pc:spChg>
        <pc:spChg chg="mod">
          <ac:chgData name="Bovell, Dejanelle (DPH - Contractor)" userId="S::dejanelle.bovell@sfdph.org::09197ab4-b126-49b9-b19e-9c9e067fbfa2" providerId="AD" clId="Web-{3F76FC18-FA4B-4632-8492-D915D77163B1}" dt="2022-09-23T16:30:22.381" v="34" actId="1076"/>
          <ac:spMkLst>
            <pc:docMk/>
            <pc:sldMk cId="1678804774" sldId="258"/>
            <ac:spMk id="19" creationId="{08104FBD-B286-AB37-654B-B26828D011CB}"/>
          </ac:spMkLst>
        </pc:spChg>
      </pc:sldChg>
      <pc:sldChg chg="modSp new">
        <pc:chgData name="Bovell, Dejanelle (DPH - Contractor)" userId="S::dejanelle.bovell@sfdph.org::09197ab4-b126-49b9-b19e-9c9e067fbfa2" providerId="AD" clId="Web-{3F76FC18-FA4B-4632-8492-D915D77163B1}" dt="2022-09-23T16:31:41.991" v="65" actId="20577"/>
        <pc:sldMkLst>
          <pc:docMk/>
          <pc:sldMk cId="633315392" sldId="265"/>
        </pc:sldMkLst>
        <pc:spChg chg="mod">
          <ac:chgData name="Bovell, Dejanelle (DPH - Contractor)" userId="S::dejanelle.bovell@sfdph.org::09197ab4-b126-49b9-b19e-9c9e067fbfa2" providerId="AD" clId="Web-{3F76FC18-FA4B-4632-8492-D915D77163B1}" dt="2022-09-23T16:31:41.991" v="65" actId="20577"/>
          <ac:spMkLst>
            <pc:docMk/>
            <pc:sldMk cId="633315392" sldId="265"/>
            <ac:spMk id="2" creationId="{D883AF5F-BB5F-0A82-0115-421F12EC75F5}"/>
          </ac:spMkLst>
        </pc:spChg>
      </pc:sldChg>
    </pc:docChg>
  </pc:docChgLst>
  <pc:docChgLst>
    <pc:chgData name="Reddic, LaRhonda (DPH)" userId="S::larhonda.reddic@sfdph.org::8079392e-e20b-42cd-9ef8-a8a10325deeb" providerId="AD" clId="Web-{9A25F130-B877-4E39-8ED9-496C8EAFE0BE}"/>
    <pc:docChg chg="addSld">
      <pc:chgData name="Reddic, LaRhonda (DPH)" userId="S::larhonda.reddic@sfdph.org::8079392e-e20b-42cd-9ef8-a8a10325deeb" providerId="AD" clId="Web-{9A25F130-B877-4E39-8ED9-496C8EAFE0BE}" dt="2022-09-07T22:13:12.204" v="0"/>
      <pc:docMkLst>
        <pc:docMk/>
      </pc:docMkLst>
      <pc:sldChg chg="add replId">
        <pc:chgData name="Reddic, LaRhonda (DPH)" userId="S::larhonda.reddic@sfdph.org::8079392e-e20b-42cd-9ef8-a8a10325deeb" providerId="AD" clId="Web-{9A25F130-B877-4E39-8ED9-496C8EAFE0BE}" dt="2022-09-07T22:13:12.204" v="0"/>
        <pc:sldMkLst>
          <pc:docMk/>
          <pc:sldMk cId="395679572" sldId="264"/>
        </pc:sldMkLst>
      </pc:sldChg>
    </pc:docChg>
  </pc:docChgLst>
  <pc:docChgLst>
    <pc:chgData name="Reddic, LaRhonda (DPH)" userId="S::larhonda.reddic@sfdph.org::8079392e-e20b-42cd-9ef8-a8a10325deeb" providerId="AD" clId="Web-{F1B56F1F-CEE2-48DB-A9BE-93FDC9184A8F}"/>
    <pc:docChg chg="addSld modSld sldOrd">
      <pc:chgData name="Reddic, LaRhonda (DPH)" userId="S::larhonda.reddic@sfdph.org::8079392e-e20b-42cd-9ef8-a8a10325deeb" providerId="AD" clId="Web-{F1B56F1F-CEE2-48DB-A9BE-93FDC9184A8F}" dt="2022-09-01T23:25:16.290" v="81" actId="20577"/>
      <pc:docMkLst>
        <pc:docMk/>
      </pc:docMkLst>
      <pc:sldChg chg="modSp">
        <pc:chgData name="Reddic, LaRhonda (DPH)" userId="S::larhonda.reddic@sfdph.org::8079392e-e20b-42cd-9ef8-a8a10325deeb" providerId="AD" clId="Web-{F1B56F1F-CEE2-48DB-A9BE-93FDC9184A8F}" dt="2022-09-01T23:05:40.180" v="1" actId="20577"/>
        <pc:sldMkLst>
          <pc:docMk/>
          <pc:sldMk cId="1026425041" sldId="257"/>
        </pc:sldMkLst>
        <pc:spChg chg="mod">
          <ac:chgData name="Reddic, LaRhonda (DPH)" userId="S::larhonda.reddic@sfdph.org::8079392e-e20b-42cd-9ef8-a8a10325deeb" providerId="AD" clId="Web-{F1B56F1F-CEE2-48DB-A9BE-93FDC9184A8F}" dt="2022-09-01T23:05:40.180" v="1" actId="20577"/>
          <ac:spMkLst>
            <pc:docMk/>
            <pc:sldMk cId="1026425041" sldId="257"/>
            <ac:spMk id="3" creationId="{6ED48996-764B-1EC3-912B-0F7F0593E2E8}"/>
          </ac:spMkLst>
        </pc:spChg>
      </pc:sldChg>
      <pc:sldChg chg="addSp modSp new ord">
        <pc:chgData name="Reddic, LaRhonda (DPH)" userId="S::larhonda.reddic@sfdph.org::8079392e-e20b-42cd-9ef8-a8a10325deeb" providerId="AD" clId="Web-{F1B56F1F-CEE2-48DB-A9BE-93FDC9184A8F}" dt="2022-09-01T23:25:16.290" v="81" actId="20577"/>
        <pc:sldMkLst>
          <pc:docMk/>
          <pc:sldMk cId="2974751460" sldId="263"/>
        </pc:sldMkLst>
        <pc:spChg chg="mod">
          <ac:chgData name="Reddic, LaRhonda (DPH)" userId="S::larhonda.reddic@sfdph.org::8079392e-e20b-42cd-9ef8-a8a10325deeb" providerId="AD" clId="Web-{F1B56F1F-CEE2-48DB-A9BE-93FDC9184A8F}" dt="2022-09-01T23:25:16.290" v="81" actId="20577"/>
          <ac:spMkLst>
            <pc:docMk/>
            <pc:sldMk cId="2974751460" sldId="263"/>
            <ac:spMk id="2" creationId="{7D88D67E-DB82-983E-2087-2829F06B8664}"/>
          </ac:spMkLst>
        </pc:spChg>
        <pc:spChg chg="add mod">
          <ac:chgData name="Reddic, LaRhonda (DPH)" userId="S::larhonda.reddic@sfdph.org::8079392e-e20b-42cd-9ef8-a8a10325deeb" providerId="AD" clId="Web-{F1B56F1F-CEE2-48DB-A9BE-93FDC9184A8F}" dt="2022-09-01T23:25:05.555" v="71" actId="688"/>
          <ac:spMkLst>
            <pc:docMk/>
            <pc:sldMk cId="2974751460" sldId="263"/>
            <ac:spMk id="3" creationId="{B32991EF-A537-60EA-411F-DCC7007E82A0}"/>
          </ac:spMkLst>
        </pc:spChg>
      </pc:sldChg>
    </pc:docChg>
  </pc:docChgLst>
  <pc:docChgLst>
    <pc:chgData name="Bovell, Dejanelle (DPH - Contractor)" userId="S::dejanelle.bovell@sfdph.org::09197ab4-b126-49b9-b19e-9c9e067fbfa2" providerId="AD" clId="Web-{770545A0-CC65-48F9-995D-DA4E7AFB1FF1}"/>
    <pc:docChg chg="modSld">
      <pc:chgData name="Bovell, Dejanelle (DPH - Contractor)" userId="S::dejanelle.bovell@sfdph.org::09197ab4-b126-49b9-b19e-9c9e067fbfa2" providerId="AD" clId="Web-{770545A0-CC65-48F9-995D-DA4E7AFB1FF1}" dt="2022-09-27T17:51:42.483" v="9" actId="20577"/>
      <pc:docMkLst>
        <pc:docMk/>
      </pc:docMkLst>
      <pc:sldChg chg="modSp">
        <pc:chgData name="Bovell, Dejanelle (DPH - Contractor)" userId="S::dejanelle.bovell@sfdph.org::09197ab4-b126-49b9-b19e-9c9e067fbfa2" providerId="AD" clId="Web-{770545A0-CC65-48F9-995D-DA4E7AFB1FF1}" dt="2022-09-27T17:51:42.483" v="9" actId="20577"/>
        <pc:sldMkLst>
          <pc:docMk/>
          <pc:sldMk cId="1026425041" sldId="257"/>
        </pc:sldMkLst>
        <pc:graphicFrameChg chg="modGraphic">
          <ac:chgData name="Bovell, Dejanelle (DPH - Contractor)" userId="S::dejanelle.bovell@sfdph.org::09197ab4-b126-49b9-b19e-9c9e067fbfa2" providerId="AD" clId="Web-{770545A0-CC65-48F9-995D-DA4E7AFB1FF1}" dt="2022-09-27T17:51:42.483" v="9" actId="20577"/>
          <ac:graphicFrameMkLst>
            <pc:docMk/>
            <pc:sldMk cId="1026425041" sldId="257"/>
            <ac:graphicFrameMk id="25" creationId="{33820CFF-3276-4F48-9022-6CFD84675B6B}"/>
          </ac:graphicFrameMkLst>
        </pc:graphicFrameChg>
      </pc:sldChg>
    </pc:docChg>
  </pc:docChgLst>
  <pc:docChgLst>
    <pc:chgData name="Bovell, Dejanelle (DPH - Contractor)" userId="S::dejanelle.bovell@sfdph.org::09197ab4-b126-49b9-b19e-9c9e067fbfa2" providerId="AD" clId="Web-{FAADDED1-0911-4AEB-9A77-D82C2389A5B9}"/>
    <pc:docChg chg="modSld">
      <pc:chgData name="Bovell, Dejanelle (DPH - Contractor)" userId="S::dejanelle.bovell@sfdph.org::09197ab4-b126-49b9-b19e-9c9e067fbfa2" providerId="AD" clId="Web-{FAADDED1-0911-4AEB-9A77-D82C2389A5B9}" dt="2022-10-05T15:55:55.311" v="12" actId="14100"/>
      <pc:docMkLst>
        <pc:docMk/>
      </pc:docMkLst>
      <pc:sldChg chg="modSp">
        <pc:chgData name="Bovell, Dejanelle (DPH - Contractor)" userId="S::dejanelle.bovell@sfdph.org::09197ab4-b126-49b9-b19e-9c9e067fbfa2" providerId="AD" clId="Web-{FAADDED1-0911-4AEB-9A77-D82C2389A5B9}" dt="2022-10-05T15:55:55.311" v="12" actId="14100"/>
        <pc:sldMkLst>
          <pc:docMk/>
          <pc:sldMk cId="3335222194" sldId="274"/>
        </pc:sldMkLst>
        <pc:spChg chg="mod">
          <ac:chgData name="Bovell, Dejanelle (DPH - Contractor)" userId="S::dejanelle.bovell@sfdph.org::09197ab4-b126-49b9-b19e-9c9e067fbfa2" providerId="AD" clId="Web-{FAADDED1-0911-4AEB-9A77-D82C2389A5B9}" dt="2022-10-05T15:55:55.311" v="12" actId="14100"/>
          <ac:spMkLst>
            <pc:docMk/>
            <pc:sldMk cId="3335222194" sldId="274"/>
            <ac:spMk id="3" creationId="{8CBD1417-D779-1E87-238F-B76729A076E9}"/>
          </ac:spMkLst>
        </pc:spChg>
      </pc:sldChg>
    </pc:docChg>
  </pc:docChgLst>
</pc:chgInfo>
</file>

<file path=ppt/comments/modernComment_109_25BFA0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1BE6BB-C523-4EB9-A587-BF06EA2B6397}" authorId="{200AAABB-A421-5822-BB78-8987DADB62A1}" created="2022-09-29T23:26:55.172">
    <pc:sldMkLst xmlns:pc="http://schemas.microsoft.com/office/powerpoint/2013/main/command">
      <pc:docMk/>
      <pc:sldMk cId="633315392" sldId="265"/>
    </pc:sldMkLst>
    <p188:txBody>
      <a:bodyPr/>
      <a:lstStyle/>
      <a:p>
        <a:r>
          <a:rPr lang="en-US"/>
          <a:t>[@Bovell, Dejanelle (DPH - Contractor)] [@Reddic, LaRhonda (DPH)] We won't have time for this activity in October.  The agenda is too packed.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hyperlink" Target="https://jamboard.google.com/d/1GAhpNhc35Qr42X4WXaBCZhRR2opPxGnKlmm3-OsnKfo/edit?usp=sharing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GAhpNhc35Qr42X4WXaBCZhRR2opPxGnKlmm3-OsnKfo/edit?usp=sharing" TargetMode="External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E2B6D-E6C0-484D-98E8-4BB130E10D9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C960E50-72ED-4F47-94BA-58AA6E757D5A}">
      <dgm:prSet/>
      <dgm:spPr/>
      <dgm:t>
        <a:bodyPr/>
        <a:lstStyle/>
        <a:p>
          <a:r>
            <a:rPr lang="en-US" b="1"/>
            <a:t>What aspects of the current FSTF website do you want to keep?</a:t>
          </a:r>
          <a:r>
            <a:rPr lang="en-US" b="1">
              <a:latin typeface="Trebuchet MS" panose="020B0603020202020204"/>
            </a:rPr>
            <a:t> </a:t>
          </a:r>
          <a:endParaRPr lang="en-US" b="0">
            <a:latin typeface="Trebuchet MS" panose="020B0603020202020204"/>
          </a:endParaRPr>
        </a:p>
      </dgm:t>
    </dgm:pt>
    <dgm:pt modelId="{06C6AF8D-7803-4F74-AE70-81CE67480A19}" type="parTrans" cxnId="{34A670C7-48BE-440D-8EBC-4368AAAE52C9}">
      <dgm:prSet/>
      <dgm:spPr/>
      <dgm:t>
        <a:bodyPr/>
        <a:lstStyle/>
        <a:p>
          <a:endParaRPr lang="en-US"/>
        </a:p>
      </dgm:t>
    </dgm:pt>
    <dgm:pt modelId="{0BA1EC4C-9878-4641-B803-3C73937AC0FD}" type="sibTrans" cxnId="{34A670C7-48BE-440D-8EBC-4368AAAE52C9}">
      <dgm:prSet/>
      <dgm:spPr/>
      <dgm:t>
        <a:bodyPr/>
        <a:lstStyle/>
        <a:p>
          <a:endParaRPr lang="en-US"/>
        </a:p>
      </dgm:t>
    </dgm:pt>
    <dgm:pt modelId="{54499E1F-02D8-423E-8836-96C518EA3A6A}">
      <dgm:prSet phldr="0"/>
      <dgm:spPr/>
      <dgm:t>
        <a:bodyPr/>
        <a:lstStyle/>
        <a:p>
          <a:r>
            <a:rPr lang="en-US" b="1"/>
            <a:t>What do you find most helpful?</a:t>
          </a:r>
          <a:endParaRPr lang="en-US"/>
        </a:p>
      </dgm:t>
    </dgm:pt>
    <dgm:pt modelId="{F14F333B-3772-4075-B882-956D0970FFA1}" type="parTrans" cxnId="{D2929EC5-8C16-44FD-AABB-1155A4AF8DD8}">
      <dgm:prSet/>
      <dgm:spPr/>
    </dgm:pt>
    <dgm:pt modelId="{9B52CE2C-4883-469A-ABA3-2E07D0188224}" type="sibTrans" cxnId="{D2929EC5-8C16-44FD-AABB-1155A4AF8DD8}">
      <dgm:prSet/>
      <dgm:spPr/>
      <dgm:t>
        <a:bodyPr/>
        <a:lstStyle/>
        <a:p>
          <a:endParaRPr lang="en-US"/>
        </a:p>
      </dgm:t>
    </dgm:pt>
    <dgm:pt modelId="{9DD4FFA3-F943-4A5B-8D40-12AAAF0B99E0}" type="pres">
      <dgm:prSet presAssocID="{539E2B6D-E6C0-484D-98E8-4BB130E10D94}" presName="root" presStyleCnt="0">
        <dgm:presLayoutVars>
          <dgm:dir/>
          <dgm:resizeHandles val="exact"/>
        </dgm:presLayoutVars>
      </dgm:prSet>
      <dgm:spPr/>
    </dgm:pt>
    <dgm:pt modelId="{505F60B9-2DC3-4821-A284-7E1AB86FE62B}" type="pres">
      <dgm:prSet presAssocID="{EC960E50-72ED-4F47-94BA-58AA6E757D5A}" presName="compNode" presStyleCnt="0"/>
      <dgm:spPr/>
    </dgm:pt>
    <dgm:pt modelId="{EBABAD43-0FD8-4F0F-87C0-9BC6BBB4E579}" type="pres">
      <dgm:prSet presAssocID="{EC960E50-72ED-4F47-94BA-58AA6E757D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9F763966-56F5-44E9-A01C-AFB04D7F525D}" type="pres">
      <dgm:prSet presAssocID="{EC960E50-72ED-4F47-94BA-58AA6E757D5A}" presName="spaceRect" presStyleCnt="0"/>
      <dgm:spPr/>
    </dgm:pt>
    <dgm:pt modelId="{A57A3E46-E3B2-4533-BE8D-85F33072810B}" type="pres">
      <dgm:prSet presAssocID="{EC960E50-72ED-4F47-94BA-58AA6E757D5A}" presName="textRect" presStyleLbl="revTx" presStyleIdx="0" presStyleCnt="2">
        <dgm:presLayoutVars>
          <dgm:chMax val="1"/>
          <dgm:chPref val="1"/>
        </dgm:presLayoutVars>
      </dgm:prSet>
      <dgm:spPr/>
    </dgm:pt>
    <dgm:pt modelId="{E9075141-6DEA-49D2-A459-98859C39A30D}" type="pres">
      <dgm:prSet presAssocID="{0BA1EC4C-9878-4641-B803-3C73937AC0FD}" presName="sibTrans" presStyleCnt="0"/>
      <dgm:spPr/>
    </dgm:pt>
    <dgm:pt modelId="{02804554-C4E0-4520-925B-1B3CE8B41D0C}" type="pres">
      <dgm:prSet presAssocID="{54499E1F-02D8-423E-8836-96C518EA3A6A}" presName="compNode" presStyleCnt="0"/>
      <dgm:spPr/>
    </dgm:pt>
    <dgm:pt modelId="{9D961275-4F7B-4B34-8F4C-019CC8A8D3F7}" type="pres">
      <dgm:prSet presAssocID="{54499E1F-02D8-423E-8836-96C518EA3A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50D4DBD-8E12-4D1D-BE51-FEC6328A871D}" type="pres">
      <dgm:prSet presAssocID="{54499E1F-02D8-423E-8836-96C518EA3A6A}" presName="spaceRect" presStyleCnt="0"/>
      <dgm:spPr/>
    </dgm:pt>
    <dgm:pt modelId="{4E61B40A-A382-4B39-980B-68AFF49F02C6}" type="pres">
      <dgm:prSet presAssocID="{54499E1F-02D8-423E-8836-96C518EA3A6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3CD122C-2A8B-4497-91AB-C7E1FB2D347F}" type="presOf" srcId="{54499E1F-02D8-423E-8836-96C518EA3A6A}" destId="{4E61B40A-A382-4B39-980B-68AFF49F02C6}" srcOrd="0" destOrd="0" presId="urn:microsoft.com/office/officeart/2018/2/layout/IconLabelList"/>
    <dgm:cxn modelId="{3EEAE79E-434A-4F0E-B2A8-DFEF810260D1}" type="presOf" srcId="{539E2B6D-E6C0-484D-98E8-4BB130E10D94}" destId="{9DD4FFA3-F943-4A5B-8D40-12AAAF0B99E0}" srcOrd="0" destOrd="0" presId="urn:microsoft.com/office/officeart/2018/2/layout/IconLabelList"/>
    <dgm:cxn modelId="{D2929EC5-8C16-44FD-AABB-1155A4AF8DD8}" srcId="{539E2B6D-E6C0-484D-98E8-4BB130E10D94}" destId="{54499E1F-02D8-423E-8836-96C518EA3A6A}" srcOrd="1" destOrd="0" parTransId="{F14F333B-3772-4075-B882-956D0970FFA1}" sibTransId="{9B52CE2C-4883-469A-ABA3-2E07D0188224}"/>
    <dgm:cxn modelId="{34A670C7-48BE-440D-8EBC-4368AAAE52C9}" srcId="{539E2B6D-E6C0-484D-98E8-4BB130E10D94}" destId="{EC960E50-72ED-4F47-94BA-58AA6E757D5A}" srcOrd="0" destOrd="0" parTransId="{06C6AF8D-7803-4F74-AE70-81CE67480A19}" sibTransId="{0BA1EC4C-9878-4641-B803-3C73937AC0FD}"/>
    <dgm:cxn modelId="{DCACB5D4-D5A4-4F5D-BF46-A86B8796AFCB}" type="presOf" srcId="{EC960E50-72ED-4F47-94BA-58AA6E757D5A}" destId="{A57A3E46-E3B2-4533-BE8D-85F33072810B}" srcOrd="0" destOrd="0" presId="urn:microsoft.com/office/officeart/2018/2/layout/IconLabelList"/>
    <dgm:cxn modelId="{191BB061-74BE-4D07-8D63-E986FEF5FE65}" type="presParOf" srcId="{9DD4FFA3-F943-4A5B-8D40-12AAAF0B99E0}" destId="{505F60B9-2DC3-4821-A284-7E1AB86FE62B}" srcOrd="0" destOrd="0" presId="urn:microsoft.com/office/officeart/2018/2/layout/IconLabelList"/>
    <dgm:cxn modelId="{310A13B5-BC16-4837-956B-E78B0BB83741}" type="presParOf" srcId="{505F60B9-2DC3-4821-A284-7E1AB86FE62B}" destId="{EBABAD43-0FD8-4F0F-87C0-9BC6BBB4E579}" srcOrd="0" destOrd="0" presId="urn:microsoft.com/office/officeart/2018/2/layout/IconLabelList"/>
    <dgm:cxn modelId="{813875BB-DDDE-4310-95CA-EA7E5AD8453E}" type="presParOf" srcId="{505F60B9-2DC3-4821-A284-7E1AB86FE62B}" destId="{9F763966-56F5-44E9-A01C-AFB04D7F525D}" srcOrd="1" destOrd="0" presId="urn:microsoft.com/office/officeart/2018/2/layout/IconLabelList"/>
    <dgm:cxn modelId="{147C470F-E6AF-4444-8606-055EFFBD8918}" type="presParOf" srcId="{505F60B9-2DC3-4821-A284-7E1AB86FE62B}" destId="{A57A3E46-E3B2-4533-BE8D-85F33072810B}" srcOrd="2" destOrd="0" presId="urn:microsoft.com/office/officeart/2018/2/layout/IconLabelList"/>
    <dgm:cxn modelId="{63E6DD87-18F3-4908-ADC1-CBB636506D58}" type="presParOf" srcId="{9DD4FFA3-F943-4A5B-8D40-12AAAF0B99E0}" destId="{E9075141-6DEA-49D2-A459-98859C39A30D}" srcOrd="1" destOrd="0" presId="urn:microsoft.com/office/officeart/2018/2/layout/IconLabelList"/>
    <dgm:cxn modelId="{43047EE2-7F89-40F4-8A8D-9F87D989D3D4}" type="presParOf" srcId="{9DD4FFA3-F943-4A5B-8D40-12AAAF0B99E0}" destId="{02804554-C4E0-4520-925B-1B3CE8B41D0C}" srcOrd="2" destOrd="0" presId="urn:microsoft.com/office/officeart/2018/2/layout/IconLabelList"/>
    <dgm:cxn modelId="{F871667B-7A81-4D12-AB1E-70C08D191443}" type="presParOf" srcId="{02804554-C4E0-4520-925B-1B3CE8B41D0C}" destId="{9D961275-4F7B-4B34-8F4C-019CC8A8D3F7}" srcOrd="0" destOrd="0" presId="urn:microsoft.com/office/officeart/2018/2/layout/IconLabelList"/>
    <dgm:cxn modelId="{416A2325-6B1E-464B-8579-29FAD94300C7}" type="presParOf" srcId="{02804554-C4E0-4520-925B-1B3CE8B41D0C}" destId="{E50D4DBD-8E12-4D1D-BE51-FEC6328A871D}" srcOrd="1" destOrd="0" presId="urn:microsoft.com/office/officeart/2018/2/layout/IconLabelList"/>
    <dgm:cxn modelId="{79F7BF84-E8BC-46DB-93D1-CF2E644F185C}" type="presParOf" srcId="{02804554-C4E0-4520-925B-1B3CE8B41D0C}" destId="{4E61B40A-A382-4B39-980B-68AFF49F02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02A47-95E5-4B0A-B02C-49949002DEF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3F57162-BF87-427F-9310-4678380D383B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Oct. 5: Request Feedback</a:t>
          </a:r>
          <a:endParaRPr lang="en-US"/>
        </a:p>
      </dgm:t>
    </dgm:pt>
    <dgm:pt modelId="{38FC64EC-43DA-4ECA-9F01-6406F0942FE2}" type="parTrans" cxnId="{93786388-5167-47A1-BE4A-EF59BEE9AD06}">
      <dgm:prSet/>
      <dgm:spPr/>
    </dgm:pt>
    <dgm:pt modelId="{5AB3E6EE-3854-483C-82A5-79518B9EDB0A}" type="sibTrans" cxnId="{93786388-5167-47A1-BE4A-EF59BEE9AD06}">
      <dgm:prSet/>
      <dgm:spPr/>
    </dgm:pt>
    <dgm:pt modelId="{AC08AC23-4496-4B39-868A-1A25EB04704F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Nov. 2: Share progress</a:t>
          </a:r>
          <a:endParaRPr lang="en-US"/>
        </a:p>
      </dgm:t>
    </dgm:pt>
    <dgm:pt modelId="{5499EB31-B9BB-4644-AFEA-56AB9CBA89F3}" type="parTrans" cxnId="{BC81A157-6B6D-45B4-9EC7-692D7406B86B}">
      <dgm:prSet/>
      <dgm:spPr/>
    </dgm:pt>
    <dgm:pt modelId="{E3925FBA-7F32-4164-B556-47A48FE69BA0}" type="sibTrans" cxnId="{BC81A157-6B6D-45B4-9EC7-692D7406B86B}">
      <dgm:prSet/>
      <dgm:spPr/>
    </dgm:pt>
    <dgm:pt modelId="{3AFAC4DB-765A-4604-BA26-D21F3CB79F29}">
      <dgm:prSet phldrT="[Text]"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Dec. 7: Share progress</a:t>
          </a:r>
          <a:endParaRPr lang="en-US"/>
        </a:p>
      </dgm:t>
    </dgm:pt>
    <dgm:pt modelId="{F411A4FA-5EF6-4AF0-A256-B2B834C9211E}" type="parTrans" cxnId="{D9D5F77B-07E8-4C28-966D-143080DDB3E8}">
      <dgm:prSet/>
      <dgm:spPr/>
    </dgm:pt>
    <dgm:pt modelId="{F4B68972-F144-4F52-8F75-526B2753E67D}" type="sibTrans" cxnId="{D9D5F77B-07E8-4C28-966D-143080DDB3E8}">
      <dgm:prSet/>
      <dgm:spPr/>
    </dgm:pt>
    <dgm:pt modelId="{9C3CDEC2-EA37-4C95-BE10-860FBB99B597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Anticipating completion by January 2023</a:t>
          </a:r>
        </a:p>
      </dgm:t>
    </dgm:pt>
    <dgm:pt modelId="{B5329F10-CCD6-4976-A212-B6BE346ABEF2}" type="parTrans" cxnId="{507E27D1-B4E2-4A73-AA47-7B82623EBB90}">
      <dgm:prSet/>
      <dgm:spPr/>
    </dgm:pt>
    <dgm:pt modelId="{6F63139C-0364-4B67-BF73-85D8FE5E8E4B}" type="sibTrans" cxnId="{507E27D1-B4E2-4A73-AA47-7B82623EBB90}">
      <dgm:prSet/>
      <dgm:spPr/>
    </dgm:pt>
    <dgm:pt modelId="{F73D34CE-441B-45D1-A72A-93D424482E66}">
      <dgm:prSet phldr="0"/>
      <dgm:spPr/>
      <dgm:t>
        <a:bodyPr/>
        <a:lstStyle/>
        <a:p>
          <a:pPr rtl="0"/>
          <a:r>
            <a:rPr lang="en-US">
              <a:latin typeface="Trebuchet MS" panose="020B0603020202020204"/>
            </a:rPr>
            <a:t>Oct. 19: Feedback Due </a:t>
          </a:r>
        </a:p>
      </dgm:t>
    </dgm:pt>
    <dgm:pt modelId="{EF96428B-CAE2-46C8-A0AC-68D18682EEE6}" type="parTrans" cxnId="{5FE38453-5837-446E-87FF-E474E3F8E1FF}">
      <dgm:prSet/>
      <dgm:spPr/>
    </dgm:pt>
    <dgm:pt modelId="{CA9726E1-1292-4AA7-A662-275F03B42308}" type="sibTrans" cxnId="{5FE38453-5837-446E-87FF-E474E3F8E1FF}">
      <dgm:prSet/>
      <dgm:spPr/>
    </dgm:pt>
    <dgm:pt modelId="{748E6140-A5DA-4B0F-A16B-61A65B0CEF0A}" type="pres">
      <dgm:prSet presAssocID="{12B02A47-95E5-4B0A-B02C-49949002DEF2}" presName="Name0" presStyleCnt="0">
        <dgm:presLayoutVars>
          <dgm:dir/>
          <dgm:resizeHandles val="exact"/>
        </dgm:presLayoutVars>
      </dgm:prSet>
      <dgm:spPr/>
    </dgm:pt>
    <dgm:pt modelId="{973213C5-0C5E-4EC9-AFDC-51B3651B7A6F}" type="pres">
      <dgm:prSet presAssocID="{12B02A47-95E5-4B0A-B02C-49949002DEF2}" presName="arrow" presStyleLbl="bgShp" presStyleIdx="0" presStyleCnt="1"/>
      <dgm:spPr/>
    </dgm:pt>
    <dgm:pt modelId="{DCA6CF92-6F12-4ABE-B172-6142CC961004}" type="pres">
      <dgm:prSet presAssocID="{12B02A47-95E5-4B0A-B02C-49949002DEF2}" presName="points" presStyleCnt="0"/>
      <dgm:spPr/>
    </dgm:pt>
    <dgm:pt modelId="{1ABFA813-30CA-439D-8A28-A4A3903A5418}" type="pres">
      <dgm:prSet presAssocID="{13F57162-BF87-427F-9310-4678380D383B}" presName="compositeA" presStyleCnt="0"/>
      <dgm:spPr/>
    </dgm:pt>
    <dgm:pt modelId="{0F6A6C3D-7792-4348-9BF5-94AF05659C77}" type="pres">
      <dgm:prSet presAssocID="{13F57162-BF87-427F-9310-4678380D383B}" presName="textA" presStyleLbl="revTx" presStyleIdx="0" presStyleCnt="5">
        <dgm:presLayoutVars>
          <dgm:bulletEnabled val="1"/>
        </dgm:presLayoutVars>
      </dgm:prSet>
      <dgm:spPr/>
    </dgm:pt>
    <dgm:pt modelId="{EB322848-2342-4746-8453-A02B0C59D3C9}" type="pres">
      <dgm:prSet presAssocID="{13F57162-BF87-427F-9310-4678380D383B}" presName="circleA" presStyleLbl="node1" presStyleIdx="0" presStyleCnt="5"/>
      <dgm:spPr/>
    </dgm:pt>
    <dgm:pt modelId="{49BC2D87-0E42-4011-BB88-1A880BF14779}" type="pres">
      <dgm:prSet presAssocID="{13F57162-BF87-427F-9310-4678380D383B}" presName="spaceA" presStyleCnt="0"/>
      <dgm:spPr/>
    </dgm:pt>
    <dgm:pt modelId="{C849630D-696D-4CB9-BDEA-451BED4BBCD9}" type="pres">
      <dgm:prSet presAssocID="{5AB3E6EE-3854-483C-82A5-79518B9EDB0A}" presName="space" presStyleCnt="0"/>
      <dgm:spPr/>
    </dgm:pt>
    <dgm:pt modelId="{2D0603B8-AE8A-4D87-A418-DBBBD37C4D42}" type="pres">
      <dgm:prSet presAssocID="{F73D34CE-441B-45D1-A72A-93D424482E66}" presName="compositeB" presStyleCnt="0"/>
      <dgm:spPr/>
    </dgm:pt>
    <dgm:pt modelId="{4E172E50-D03C-4EDC-844F-6EA5CE1B34F2}" type="pres">
      <dgm:prSet presAssocID="{F73D34CE-441B-45D1-A72A-93D424482E66}" presName="textB" presStyleLbl="revTx" presStyleIdx="1" presStyleCnt="5">
        <dgm:presLayoutVars>
          <dgm:bulletEnabled val="1"/>
        </dgm:presLayoutVars>
      </dgm:prSet>
      <dgm:spPr/>
    </dgm:pt>
    <dgm:pt modelId="{6E857625-4ABC-4721-80F7-0ADDB7E72B8D}" type="pres">
      <dgm:prSet presAssocID="{F73D34CE-441B-45D1-A72A-93D424482E66}" presName="circleB" presStyleLbl="node1" presStyleIdx="1" presStyleCnt="5"/>
      <dgm:spPr/>
    </dgm:pt>
    <dgm:pt modelId="{653AF0FC-E27C-4E7B-81E8-31D04E63ABFE}" type="pres">
      <dgm:prSet presAssocID="{F73D34CE-441B-45D1-A72A-93D424482E66}" presName="spaceB" presStyleCnt="0"/>
      <dgm:spPr/>
    </dgm:pt>
    <dgm:pt modelId="{5D25FC10-EF1C-40A7-82EE-647BB356A9F0}" type="pres">
      <dgm:prSet presAssocID="{CA9726E1-1292-4AA7-A662-275F03B42308}" presName="space" presStyleCnt="0"/>
      <dgm:spPr/>
    </dgm:pt>
    <dgm:pt modelId="{D03C51AE-AE4A-4B4E-AD3E-89E64B72B73D}" type="pres">
      <dgm:prSet presAssocID="{AC08AC23-4496-4B39-868A-1A25EB04704F}" presName="compositeA" presStyleCnt="0"/>
      <dgm:spPr/>
    </dgm:pt>
    <dgm:pt modelId="{50D75D30-C334-4BDE-8528-9723A5F4A5BB}" type="pres">
      <dgm:prSet presAssocID="{AC08AC23-4496-4B39-868A-1A25EB04704F}" presName="textA" presStyleLbl="revTx" presStyleIdx="2" presStyleCnt="5">
        <dgm:presLayoutVars>
          <dgm:bulletEnabled val="1"/>
        </dgm:presLayoutVars>
      </dgm:prSet>
      <dgm:spPr/>
    </dgm:pt>
    <dgm:pt modelId="{660FC100-A17C-4ED3-BF1A-8A5687B06FCB}" type="pres">
      <dgm:prSet presAssocID="{AC08AC23-4496-4B39-868A-1A25EB04704F}" presName="circleA" presStyleLbl="node1" presStyleIdx="2" presStyleCnt="5"/>
      <dgm:spPr/>
    </dgm:pt>
    <dgm:pt modelId="{AC75AE31-F241-4AC1-855F-00EDC906C732}" type="pres">
      <dgm:prSet presAssocID="{AC08AC23-4496-4B39-868A-1A25EB04704F}" presName="spaceA" presStyleCnt="0"/>
      <dgm:spPr/>
    </dgm:pt>
    <dgm:pt modelId="{149FB502-052D-4946-8B93-791D9D1668EA}" type="pres">
      <dgm:prSet presAssocID="{E3925FBA-7F32-4164-B556-47A48FE69BA0}" presName="space" presStyleCnt="0"/>
      <dgm:spPr/>
    </dgm:pt>
    <dgm:pt modelId="{AF70289A-B2DF-46EA-BD9B-B5B4E7EDE57D}" type="pres">
      <dgm:prSet presAssocID="{3AFAC4DB-765A-4604-BA26-D21F3CB79F29}" presName="compositeB" presStyleCnt="0"/>
      <dgm:spPr/>
    </dgm:pt>
    <dgm:pt modelId="{3386461F-72AF-4205-B0B0-3A838EDD1042}" type="pres">
      <dgm:prSet presAssocID="{3AFAC4DB-765A-4604-BA26-D21F3CB79F29}" presName="textB" presStyleLbl="revTx" presStyleIdx="3" presStyleCnt="5">
        <dgm:presLayoutVars>
          <dgm:bulletEnabled val="1"/>
        </dgm:presLayoutVars>
      </dgm:prSet>
      <dgm:spPr/>
    </dgm:pt>
    <dgm:pt modelId="{174C028E-9591-42E0-9EC3-2C52E3F0AFAD}" type="pres">
      <dgm:prSet presAssocID="{3AFAC4DB-765A-4604-BA26-D21F3CB79F29}" presName="circleB" presStyleLbl="node1" presStyleIdx="3" presStyleCnt="5"/>
      <dgm:spPr/>
    </dgm:pt>
    <dgm:pt modelId="{AF925D9D-D4C2-458B-AA70-75C8A8B62CFF}" type="pres">
      <dgm:prSet presAssocID="{3AFAC4DB-765A-4604-BA26-D21F3CB79F29}" presName="spaceB" presStyleCnt="0"/>
      <dgm:spPr/>
    </dgm:pt>
    <dgm:pt modelId="{158A351D-6CDB-440C-9E2D-77CA56B35B5C}" type="pres">
      <dgm:prSet presAssocID="{F4B68972-F144-4F52-8F75-526B2753E67D}" presName="space" presStyleCnt="0"/>
      <dgm:spPr/>
    </dgm:pt>
    <dgm:pt modelId="{1421BEB8-31F9-4383-80DF-8B62614FFC87}" type="pres">
      <dgm:prSet presAssocID="{9C3CDEC2-EA37-4C95-BE10-860FBB99B597}" presName="compositeA" presStyleCnt="0"/>
      <dgm:spPr/>
    </dgm:pt>
    <dgm:pt modelId="{06F0EB62-FBD8-4A96-91CA-6BAE173CFB64}" type="pres">
      <dgm:prSet presAssocID="{9C3CDEC2-EA37-4C95-BE10-860FBB99B597}" presName="textA" presStyleLbl="revTx" presStyleIdx="4" presStyleCnt="5">
        <dgm:presLayoutVars>
          <dgm:bulletEnabled val="1"/>
        </dgm:presLayoutVars>
      </dgm:prSet>
      <dgm:spPr/>
    </dgm:pt>
    <dgm:pt modelId="{AC0E0478-5B69-47B3-A799-B89F8935BEDA}" type="pres">
      <dgm:prSet presAssocID="{9C3CDEC2-EA37-4C95-BE10-860FBB99B597}" presName="circleA" presStyleLbl="node1" presStyleIdx="4" presStyleCnt="5"/>
      <dgm:spPr/>
    </dgm:pt>
    <dgm:pt modelId="{0CB86448-1719-44F6-8873-C2F043B9B4D6}" type="pres">
      <dgm:prSet presAssocID="{9C3CDEC2-EA37-4C95-BE10-860FBB99B597}" presName="spaceA" presStyleCnt="0"/>
      <dgm:spPr/>
    </dgm:pt>
  </dgm:ptLst>
  <dgm:cxnLst>
    <dgm:cxn modelId="{CD4C1C34-F14D-4A29-83C1-7717089D15D3}" type="presOf" srcId="{AC08AC23-4496-4B39-868A-1A25EB04704F}" destId="{50D75D30-C334-4BDE-8528-9723A5F4A5BB}" srcOrd="0" destOrd="0" presId="urn:microsoft.com/office/officeart/2005/8/layout/hProcess11"/>
    <dgm:cxn modelId="{5FE38453-5837-446E-87FF-E474E3F8E1FF}" srcId="{12B02A47-95E5-4B0A-B02C-49949002DEF2}" destId="{F73D34CE-441B-45D1-A72A-93D424482E66}" srcOrd="1" destOrd="0" parTransId="{EF96428B-CAE2-46C8-A0AC-68D18682EEE6}" sibTransId="{CA9726E1-1292-4AA7-A662-275F03B42308}"/>
    <dgm:cxn modelId="{BC81A157-6B6D-45B4-9EC7-692D7406B86B}" srcId="{12B02A47-95E5-4B0A-B02C-49949002DEF2}" destId="{AC08AC23-4496-4B39-868A-1A25EB04704F}" srcOrd="2" destOrd="0" parTransId="{5499EB31-B9BB-4644-AFEA-56AB9CBA89F3}" sibTransId="{E3925FBA-7F32-4164-B556-47A48FE69BA0}"/>
    <dgm:cxn modelId="{876A6E58-5BFC-4F77-9105-5AA5B24E83F9}" type="presOf" srcId="{12B02A47-95E5-4B0A-B02C-49949002DEF2}" destId="{748E6140-A5DA-4B0F-A16B-61A65B0CEF0A}" srcOrd="0" destOrd="0" presId="urn:microsoft.com/office/officeart/2005/8/layout/hProcess11"/>
    <dgm:cxn modelId="{D9D5F77B-07E8-4C28-966D-143080DDB3E8}" srcId="{12B02A47-95E5-4B0A-B02C-49949002DEF2}" destId="{3AFAC4DB-765A-4604-BA26-D21F3CB79F29}" srcOrd="3" destOrd="0" parTransId="{F411A4FA-5EF6-4AF0-A256-B2B834C9211E}" sibTransId="{F4B68972-F144-4F52-8F75-526B2753E67D}"/>
    <dgm:cxn modelId="{93786388-5167-47A1-BE4A-EF59BEE9AD06}" srcId="{12B02A47-95E5-4B0A-B02C-49949002DEF2}" destId="{13F57162-BF87-427F-9310-4678380D383B}" srcOrd="0" destOrd="0" parTransId="{38FC64EC-43DA-4ECA-9F01-6406F0942FE2}" sibTransId="{5AB3E6EE-3854-483C-82A5-79518B9EDB0A}"/>
    <dgm:cxn modelId="{82B15195-6A2C-4EFE-BD97-057ACFE3121C}" type="presOf" srcId="{13F57162-BF87-427F-9310-4678380D383B}" destId="{0F6A6C3D-7792-4348-9BF5-94AF05659C77}" srcOrd="0" destOrd="0" presId="urn:microsoft.com/office/officeart/2005/8/layout/hProcess11"/>
    <dgm:cxn modelId="{8BFEF5A1-BAB1-4BCC-AD9D-521DEBB4BCD4}" type="presOf" srcId="{F73D34CE-441B-45D1-A72A-93D424482E66}" destId="{4E172E50-D03C-4EDC-844F-6EA5CE1B34F2}" srcOrd="0" destOrd="0" presId="urn:microsoft.com/office/officeart/2005/8/layout/hProcess11"/>
    <dgm:cxn modelId="{275E92B2-02A6-40B6-97DE-C77C1C6E4122}" type="presOf" srcId="{3AFAC4DB-765A-4604-BA26-D21F3CB79F29}" destId="{3386461F-72AF-4205-B0B0-3A838EDD1042}" srcOrd="0" destOrd="0" presId="urn:microsoft.com/office/officeart/2005/8/layout/hProcess11"/>
    <dgm:cxn modelId="{507E27D1-B4E2-4A73-AA47-7B82623EBB90}" srcId="{12B02A47-95E5-4B0A-B02C-49949002DEF2}" destId="{9C3CDEC2-EA37-4C95-BE10-860FBB99B597}" srcOrd="4" destOrd="0" parTransId="{B5329F10-CCD6-4976-A212-B6BE346ABEF2}" sibTransId="{6F63139C-0364-4B67-BF73-85D8FE5E8E4B}"/>
    <dgm:cxn modelId="{970481F2-89D9-4AFF-ABEA-81FB4B0E2597}" type="presOf" srcId="{9C3CDEC2-EA37-4C95-BE10-860FBB99B597}" destId="{06F0EB62-FBD8-4A96-91CA-6BAE173CFB64}" srcOrd="0" destOrd="0" presId="urn:microsoft.com/office/officeart/2005/8/layout/hProcess11"/>
    <dgm:cxn modelId="{983DAE0D-84D8-4E6A-8D3A-4D34A8ECA362}" type="presParOf" srcId="{748E6140-A5DA-4B0F-A16B-61A65B0CEF0A}" destId="{973213C5-0C5E-4EC9-AFDC-51B3651B7A6F}" srcOrd="0" destOrd="0" presId="urn:microsoft.com/office/officeart/2005/8/layout/hProcess11"/>
    <dgm:cxn modelId="{A3E61087-A3D9-4712-AF3F-5B24CB182689}" type="presParOf" srcId="{748E6140-A5DA-4B0F-A16B-61A65B0CEF0A}" destId="{DCA6CF92-6F12-4ABE-B172-6142CC961004}" srcOrd="1" destOrd="0" presId="urn:microsoft.com/office/officeart/2005/8/layout/hProcess11"/>
    <dgm:cxn modelId="{390418ED-5FD9-479E-B136-F0370F2BC5CB}" type="presParOf" srcId="{DCA6CF92-6F12-4ABE-B172-6142CC961004}" destId="{1ABFA813-30CA-439D-8A28-A4A3903A5418}" srcOrd="0" destOrd="0" presId="urn:microsoft.com/office/officeart/2005/8/layout/hProcess11"/>
    <dgm:cxn modelId="{BFC0C1A3-6D4D-42B3-BBF8-52E9721CACF1}" type="presParOf" srcId="{1ABFA813-30CA-439D-8A28-A4A3903A5418}" destId="{0F6A6C3D-7792-4348-9BF5-94AF05659C77}" srcOrd="0" destOrd="0" presId="urn:microsoft.com/office/officeart/2005/8/layout/hProcess11"/>
    <dgm:cxn modelId="{38AEBF44-9A51-4A8C-A48E-51B7C8ED1C98}" type="presParOf" srcId="{1ABFA813-30CA-439D-8A28-A4A3903A5418}" destId="{EB322848-2342-4746-8453-A02B0C59D3C9}" srcOrd="1" destOrd="0" presId="urn:microsoft.com/office/officeart/2005/8/layout/hProcess11"/>
    <dgm:cxn modelId="{EAA3A386-10B8-4B8E-914B-FBAB4DA5C0EE}" type="presParOf" srcId="{1ABFA813-30CA-439D-8A28-A4A3903A5418}" destId="{49BC2D87-0E42-4011-BB88-1A880BF14779}" srcOrd="2" destOrd="0" presId="urn:microsoft.com/office/officeart/2005/8/layout/hProcess11"/>
    <dgm:cxn modelId="{1667AD6C-4DFB-46BC-81BE-6285ED9836AC}" type="presParOf" srcId="{DCA6CF92-6F12-4ABE-B172-6142CC961004}" destId="{C849630D-696D-4CB9-BDEA-451BED4BBCD9}" srcOrd="1" destOrd="0" presId="urn:microsoft.com/office/officeart/2005/8/layout/hProcess11"/>
    <dgm:cxn modelId="{473425D2-431D-4B7C-B576-46EA5EC39BF5}" type="presParOf" srcId="{DCA6CF92-6F12-4ABE-B172-6142CC961004}" destId="{2D0603B8-AE8A-4D87-A418-DBBBD37C4D42}" srcOrd="2" destOrd="0" presId="urn:microsoft.com/office/officeart/2005/8/layout/hProcess11"/>
    <dgm:cxn modelId="{BF9F653C-B750-4610-8A1D-1CF96C40842E}" type="presParOf" srcId="{2D0603B8-AE8A-4D87-A418-DBBBD37C4D42}" destId="{4E172E50-D03C-4EDC-844F-6EA5CE1B34F2}" srcOrd="0" destOrd="0" presId="urn:microsoft.com/office/officeart/2005/8/layout/hProcess11"/>
    <dgm:cxn modelId="{F1C2DF8D-8156-4B41-A4EE-4586A1A6EC47}" type="presParOf" srcId="{2D0603B8-AE8A-4D87-A418-DBBBD37C4D42}" destId="{6E857625-4ABC-4721-80F7-0ADDB7E72B8D}" srcOrd="1" destOrd="0" presId="urn:microsoft.com/office/officeart/2005/8/layout/hProcess11"/>
    <dgm:cxn modelId="{60980EA5-5492-4C28-B612-D4FCE55D5017}" type="presParOf" srcId="{2D0603B8-AE8A-4D87-A418-DBBBD37C4D42}" destId="{653AF0FC-E27C-4E7B-81E8-31D04E63ABFE}" srcOrd="2" destOrd="0" presId="urn:microsoft.com/office/officeart/2005/8/layout/hProcess11"/>
    <dgm:cxn modelId="{2F62C8EC-D200-40FC-AEAB-905941467E3E}" type="presParOf" srcId="{DCA6CF92-6F12-4ABE-B172-6142CC961004}" destId="{5D25FC10-EF1C-40A7-82EE-647BB356A9F0}" srcOrd="3" destOrd="0" presId="urn:microsoft.com/office/officeart/2005/8/layout/hProcess11"/>
    <dgm:cxn modelId="{9DFE7F34-CAF8-4014-B92D-E93B37F6E72D}" type="presParOf" srcId="{DCA6CF92-6F12-4ABE-B172-6142CC961004}" destId="{D03C51AE-AE4A-4B4E-AD3E-89E64B72B73D}" srcOrd="4" destOrd="0" presId="urn:microsoft.com/office/officeart/2005/8/layout/hProcess11"/>
    <dgm:cxn modelId="{B0F4BF5D-4856-4029-8973-07326D4A39C1}" type="presParOf" srcId="{D03C51AE-AE4A-4B4E-AD3E-89E64B72B73D}" destId="{50D75D30-C334-4BDE-8528-9723A5F4A5BB}" srcOrd="0" destOrd="0" presId="urn:microsoft.com/office/officeart/2005/8/layout/hProcess11"/>
    <dgm:cxn modelId="{CC6369A0-DFB8-4252-AC0F-F3ED5AA18443}" type="presParOf" srcId="{D03C51AE-AE4A-4B4E-AD3E-89E64B72B73D}" destId="{660FC100-A17C-4ED3-BF1A-8A5687B06FCB}" srcOrd="1" destOrd="0" presId="urn:microsoft.com/office/officeart/2005/8/layout/hProcess11"/>
    <dgm:cxn modelId="{12516B20-B3B4-42BA-8A02-FC8DBAEEB7B0}" type="presParOf" srcId="{D03C51AE-AE4A-4B4E-AD3E-89E64B72B73D}" destId="{AC75AE31-F241-4AC1-855F-00EDC906C732}" srcOrd="2" destOrd="0" presId="urn:microsoft.com/office/officeart/2005/8/layout/hProcess11"/>
    <dgm:cxn modelId="{08684A97-1374-47D2-A9FA-9A69410B43E5}" type="presParOf" srcId="{DCA6CF92-6F12-4ABE-B172-6142CC961004}" destId="{149FB502-052D-4946-8B93-791D9D1668EA}" srcOrd="5" destOrd="0" presId="urn:microsoft.com/office/officeart/2005/8/layout/hProcess11"/>
    <dgm:cxn modelId="{79205056-6D6A-4B69-B1EF-2842CC73507E}" type="presParOf" srcId="{DCA6CF92-6F12-4ABE-B172-6142CC961004}" destId="{AF70289A-B2DF-46EA-BD9B-B5B4E7EDE57D}" srcOrd="6" destOrd="0" presId="urn:microsoft.com/office/officeart/2005/8/layout/hProcess11"/>
    <dgm:cxn modelId="{66EAAE50-3D69-46E9-AB0E-6B261B85CC13}" type="presParOf" srcId="{AF70289A-B2DF-46EA-BD9B-B5B4E7EDE57D}" destId="{3386461F-72AF-4205-B0B0-3A838EDD1042}" srcOrd="0" destOrd="0" presId="urn:microsoft.com/office/officeart/2005/8/layout/hProcess11"/>
    <dgm:cxn modelId="{B4B6206B-6D1C-45F8-B456-2B5F76FF0D75}" type="presParOf" srcId="{AF70289A-B2DF-46EA-BD9B-B5B4E7EDE57D}" destId="{174C028E-9591-42E0-9EC3-2C52E3F0AFAD}" srcOrd="1" destOrd="0" presId="urn:microsoft.com/office/officeart/2005/8/layout/hProcess11"/>
    <dgm:cxn modelId="{8721C0B6-DC1E-41CD-B9C5-C189E43248B4}" type="presParOf" srcId="{AF70289A-B2DF-46EA-BD9B-B5B4E7EDE57D}" destId="{AF925D9D-D4C2-458B-AA70-75C8A8B62CFF}" srcOrd="2" destOrd="0" presId="urn:microsoft.com/office/officeart/2005/8/layout/hProcess11"/>
    <dgm:cxn modelId="{9DFC88D8-DE2A-4386-9649-1434FE0E128A}" type="presParOf" srcId="{DCA6CF92-6F12-4ABE-B172-6142CC961004}" destId="{158A351D-6CDB-440C-9E2D-77CA56B35B5C}" srcOrd="7" destOrd="0" presId="urn:microsoft.com/office/officeart/2005/8/layout/hProcess11"/>
    <dgm:cxn modelId="{B78338A8-8566-4AF2-AB20-A6529340CCC9}" type="presParOf" srcId="{DCA6CF92-6F12-4ABE-B172-6142CC961004}" destId="{1421BEB8-31F9-4383-80DF-8B62614FFC87}" srcOrd="8" destOrd="0" presId="urn:microsoft.com/office/officeart/2005/8/layout/hProcess11"/>
    <dgm:cxn modelId="{A40458F2-1B46-4858-B98E-DB4F9ACDDB21}" type="presParOf" srcId="{1421BEB8-31F9-4383-80DF-8B62614FFC87}" destId="{06F0EB62-FBD8-4A96-91CA-6BAE173CFB64}" srcOrd="0" destOrd="0" presId="urn:microsoft.com/office/officeart/2005/8/layout/hProcess11"/>
    <dgm:cxn modelId="{6182CA37-2B06-43DB-92FC-53A0D575710D}" type="presParOf" srcId="{1421BEB8-31F9-4383-80DF-8B62614FFC87}" destId="{AC0E0478-5B69-47B3-A799-B89F8935BEDA}" srcOrd="1" destOrd="0" presId="urn:microsoft.com/office/officeart/2005/8/layout/hProcess11"/>
    <dgm:cxn modelId="{B34F7EDA-193C-4C16-B915-8E182727EB1D}" type="presParOf" srcId="{1421BEB8-31F9-4383-80DF-8B62614FFC87}" destId="{0CB86448-1719-44F6-8873-C2F043B9B4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D9AF9-2381-4164-BC21-B1AF842EAFB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0B9431-7450-4AB8-A427-FE9CE99B931C}">
      <dgm:prSet/>
      <dgm:spPr/>
      <dgm:t>
        <a:bodyPr/>
        <a:lstStyle/>
        <a:p>
          <a:pPr>
            <a:defRPr b="1"/>
          </a:pPr>
          <a:r>
            <a:rPr lang="en-US"/>
            <a:t>Link to Jamboard found </a:t>
          </a:r>
          <a:r>
            <a:rPr lang="en-US">
              <a:hlinkClick xmlns:r="http://schemas.openxmlformats.org/officeDocument/2006/relationships" r:id="rId1"/>
            </a:rPr>
            <a:t>here</a:t>
          </a:r>
          <a:r>
            <a:rPr lang="en-US"/>
            <a:t>:</a:t>
          </a:r>
        </a:p>
      </dgm:t>
    </dgm:pt>
    <dgm:pt modelId="{EB807C32-E404-4681-BE45-5915994A76BA}" type="parTrans" cxnId="{CC2FB03F-26A7-4355-9A3F-1B5BA3B4E235}">
      <dgm:prSet/>
      <dgm:spPr/>
      <dgm:t>
        <a:bodyPr/>
        <a:lstStyle/>
        <a:p>
          <a:endParaRPr lang="en-US"/>
        </a:p>
      </dgm:t>
    </dgm:pt>
    <dgm:pt modelId="{F25806DF-04AA-4291-876B-DB34746FB343}" type="sibTrans" cxnId="{CC2FB03F-26A7-4355-9A3F-1B5BA3B4E235}">
      <dgm:prSet/>
      <dgm:spPr/>
      <dgm:t>
        <a:bodyPr/>
        <a:lstStyle/>
        <a:p>
          <a:endParaRPr lang="en-US"/>
        </a:p>
      </dgm:t>
    </dgm:pt>
    <dgm:pt modelId="{917FF279-B7CE-4037-B749-B988711C2908}">
      <dgm:prSet/>
      <dgm:spPr/>
      <dgm:t>
        <a:bodyPr/>
        <a:lstStyle/>
        <a:p>
          <a:r>
            <a:rPr lang="en-US"/>
            <a:t>https://jamboard.google.com/d/1GAhpNhc35Qr42X4WXaBCZhRR2opPxGnKlmm3-OsnKfo/edit?usp=sharing</a:t>
          </a:r>
        </a:p>
      </dgm:t>
    </dgm:pt>
    <dgm:pt modelId="{CDCA2D17-6CA0-4379-BED7-6BACB1A72555}" type="parTrans" cxnId="{6491BB99-05C0-4E58-9148-7B88ECA47066}">
      <dgm:prSet/>
      <dgm:spPr/>
      <dgm:t>
        <a:bodyPr/>
        <a:lstStyle/>
        <a:p>
          <a:endParaRPr lang="en-US"/>
        </a:p>
      </dgm:t>
    </dgm:pt>
    <dgm:pt modelId="{42E68D59-B581-4458-8CF3-9F9B2FC09F8E}" type="sibTrans" cxnId="{6491BB99-05C0-4E58-9148-7B88ECA47066}">
      <dgm:prSet/>
      <dgm:spPr/>
      <dgm:t>
        <a:bodyPr/>
        <a:lstStyle/>
        <a:p>
          <a:endParaRPr lang="en-US"/>
        </a:p>
      </dgm:t>
    </dgm:pt>
    <dgm:pt modelId="{35924B97-F202-4B95-90CF-3A2CC2EDB1C8}">
      <dgm:prSet/>
      <dgm:spPr/>
      <dgm:t>
        <a:bodyPr/>
        <a:lstStyle/>
        <a:p>
          <a:pPr>
            <a:defRPr b="1"/>
          </a:pPr>
          <a:r>
            <a:rPr lang="en-US"/>
            <a:t>Directions: </a:t>
          </a:r>
        </a:p>
      </dgm:t>
    </dgm:pt>
    <dgm:pt modelId="{DBC61CE9-C7B6-4001-A2EB-204C86911452}" type="parTrans" cxnId="{2EC5C7CA-6FDB-4642-8864-C4069BCEB779}">
      <dgm:prSet/>
      <dgm:spPr/>
      <dgm:t>
        <a:bodyPr/>
        <a:lstStyle/>
        <a:p>
          <a:endParaRPr lang="en-US"/>
        </a:p>
      </dgm:t>
    </dgm:pt>
    <dgm:pt modelId="{A374CC9F-C878-4C54-9613-3356446A32B9}" type="sibTrans" cxnId="{2EC5C7CA-6FDB-4642-8864-C4069BCEB779}">
      <dgm:prSet/>
      <dgm:spPr/>
      <dgm:t>
        <a:bodyPr/>
        <a:lstStyle/>
        <a:p>
          <a:endParaRPr lang="en-US"/>
        </a:p>
      </dgm:t>
    </dgm:pt>
    <dgm:pt modelId="{20D2654E-C6EA-4D2F-95EF-7BB30DC61A75}">
      <dgm:prSet/>
      <dgm:spPr/>
      <dgm:t>
        <a:bodyPr/>
        <a:lstStyle/>
        <a:p>
          <a:r>
            <a:rPr lang="en-US"/>
            <a:t>Utilize sticky notes on page to add your questions and insights for the new FSTF Website</a:t>
          </a:r>
        </a:p>
      </dgm:t>
    </dgm:pt>
    <dgm:pt modelId="{B7E13F5A-6424-470E-8121-F41D49884B88}" type="parTrans" cxnId="{31CD8190-6439-473F-922A-D452F0C515B8}">
      <dgm:prSet/>
      <dgm:spPr/>
      <dgm:t>
        <a:bodyPr/>
        <a:lstStyle/>
        <a:p>
          <a:endParaRPr lang="en-US"/>
        </a:p>
      </dgm:t>
    </dgm:pt>
    <dgm:pt modelId="{F2C6510A-9749-47F7-A83E-88D72450AE2A}" type="sibTrans" cxnId="{31CD8190-6439-473F-922A-D452F0C515B8}">
      <dgm:prSet/>
      <dgm:spPr/>
      <dgm:t>
        <a:bodyPr/>
        <a:lstStyle/>
        <a:p>
          <a:endParaRPr lang="en-US"/>
        </a:p>
      </dgm:t>
    </dgm:pt>
    <dgm:pt modelId="{63152DC0-3E43-4E77-917C-8B74D70D8993}" type="pres">
      <dgm:prSet presAssocID="{1C4D9AF9-2381-4164-BC21-B1AF842EAFB0}" presName="root" presStyleCnt="0">
        <dgm:presLayoutVars>
          <dgm:dir/>
          <dgm:resizeHandles val="exact"/>
        </dgm:presLayoutVars>
      </dgm:prSet>
      <dgm:spPr/>
    </dgm:pt>
    <dgm:pt modelId="{3F468154-1BBF-4BD4-8B3D-2697BB5D4F23}" type="pres">
      <dgm:prSet presAssocID="{220B9431-7450-4AB8-A427-FE9CE99B931C}" presName="compNode" presStyleCnt="0"/>
      <dgm:spPr/>
    </dgm:pt>
    <dgm:pt modelId="{6507D968-6143-48A5-99F9-5D207CE0B09C}" type="pres">
      <dgm:prSet presAssocID="{220B9431-7450-4AB8-A427-FE9CE99B931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6F32BA7E-0C3F-422E-A44A-C582DBEB22BD}" type="pres">
      <dgm:prSet presAssocID="{220B9431-7450-4AB8-A427-FE9CE99B931C}" presName="iconSpace" presStyleCnt="0"/>
      <dgm:spPr/>
    </dgm:pt>
    <dgm:pt modelId="{10019D9E-23C5-475E-9D1F-34C89440D70D}" type="pres">
      <dgm:prSet presAssocID="{220B9431-7450-4AB8-A427-FE9CE99B931C}" presName="parTx" presStyleLbl="revTx" presStyleIdx="0" presStyleCnt="4">
        <dgm:presLayoutVars>
          <dgm:chMax val="0"/>
          <dgm:chPref val="0"/>
        </dgm:presLayoutVars>
      </dgm:prSet>
      <dgm:spPr/>
    </dgm:pt>
    <dgm:pt modelId="{338B0504-D68C-49D8-8D45-7E7D57077E3D}" type="pres">
      <dgm:prSet presAssocID="{220B9431-7450-4AB8-A427-FE9CE99B931C}" presName="txSpace" presStyleCnt="0"/>
      <dgm:spPr/>
    </dgm:pt>
    <dgm:pt modelId="{4FA4B67F-3701-4228-96F3-F5F79D3B4576}" type="pres">
      <dgm:prSet presAssocID="{220B9431-7450-4AB8-A427-FE9CE99B931C}" presName="desTx" presStyleLbl="revTx" presStyleIdx="1" presStyleCnt="4">
        <dgm:presLayoutVars/>
      </dgm:prSet>
      <dgm:spPr/>
    </dgm:pt>
    <dgm:pt modelId="{7806787E-BE84-4685-977B-7917E2C7620F}" type="pres">
      <dgm:prSet presAssocID="{F25806DF-04AA-4291-876B-DB34746FB343}" presName="sibTrans" presStyleCnt="0"/>
      <dgm:spPr/>
    </dgm:pt>
    <dgm:pt modelId="{49049846-1B8B-4A8F-8AC2-1655EA9937F9}" type="pres">
      <dgm:prSet presAssocID="{35924B97-F202-4B95-90CF-3A2CC2EDB1C8}" presName="compNode" presStyleCnt="0"/>
      <dgm:spPr/>
    </dgm:pt>
    <dgm:pt modelId="{1728DA6A-B208-4259-9B3F-FB365478D83C}" type="pres">
      <dgm:prSet presAssocID="{35924B97-F202-4B95-90CF-3A2CC2EDB1C8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7AFF49B-C16B-4463-BABD-92E188BEF3C0}" type="pres">
      <dgm:prSet presAssocID="{35924B97-F202-4B95-90CF-3A2CC2EDB1C8}" presName="iconSpace" presStyleCnt="0"/>
      <dgm:spPr/>
    </dgm:pt>
    <dgm:pt modelId="{0201C5A9-6D07-40BE-9DBD-9CB3F9272D52}" type="pres">
      <dgm:prSet presAssocID="{35924B97-F202-4B95-90CF-3A2CC2EDB1C8}" presName="parTx" presStyleLbl="revTx" presStyleIdx="2" presStyleCnt="4">
        <dgm:presLayoutVars>
          <dgm:chMax val="0"/>
          <dgm:chPref val="0"/>
        </dgm:presLayoutVars>
      </dgm:prSet>
      <dgm:spPr/>
    </dgm:pt>
    <dgm:pt modelId="{23DC8F94-E80D-4A3D-A301-3F61DA530C2A}" type="pres">
      <dgm:prSet presAssocID="{35924B97-F202-4B95-90CF-3A2CC2EDB1C8}" presName="txSpace" presStyleCnt="0"/>
      <dgm:spPr/>
    </dgm:pt>
    <dgm:pt modelId="{A2FD1247-87CB-4311-A42D-26D9B065C791}" type="pres">
      <dgm:prSet presAssocID="{35924B97-F202-4B95-90CF-3A2CC2EDB1C8}" presName="desTx" presStyleLbl="revTx" presStyleIdx="3" presStyleCnt="4">
        <dgm:presLayoutVars/>
      </dgm:prSet>
      <dgm:spPr/>
    </dgm:pt>
  </dgm:ptLst>
  <dgm:cxnLst>
    <dgm:cxn modelId="{98BE4B3B-582E-483E-95C8-CB5634518C48}" type="presOf" srcId="{220B9431-7450-4AB8-A427-FE9CE99B931C}" destId="{10019D9E-23C5-475E-9D1F-34C89440D70D}" srcOrd="0" destOrd="0" presId="urn:microsoft.com/office/officeart/2018/5/layout/CenteredIconLabelDescriptionList"/>
    <dgm:cxn modelId="{CC2FB03F-26A7-4355-9A3F-1B5BA3B4E235}" srcId="{1C4D9AF9-2381-4164-BC21-B1AF842EAFB0}" destId="{220B9431-7450-4AB8-A427-FE9CE99B931C}" srcOrd="0" destOrd="0" parTransId="{EB807C32-E404-4681-BE45-5915994A76BA}" sibTransId="{F25806DF-04AA-4291-876B-DB34746FB343}"/>
    <dgm:cxn modelId="{B93BC08A-1EEF-485D-9325-414009BF0EAD}" type="presOf" srcId="{917FF279-B7CE-4037-B749-B988711C2908}" destId="{4FA4B67F-3701-4228-96F3-F5F79D3B4576}" srcOrd="0" destOrd="0" presId="urn:microsoft.com/office/officeart/2018/5/layout/CenteredIconLabelDescriptionList"/>
    <dgm:cxn modelId="{31CD8190-6439-473F-922A-D452F0C515B8}" srcId="{35924B97-F202-4B95-90CF-3A2CC2EDB1C8}" destId="{20D2654E-C6EA-4D2F-95EF-7BB30DC61A75}" srcOrd="0" destOrd="0" parTransId="{B7E13F5A-6424-470E-8121-F41D49884B88}" sibTransId="{F2C6510A-9749-47F7-A83E-88D72450AE2A}"/>
    <dgm:cxn modelId="{1C7AA197-FE80-4220-B6F2-67825CB81158}" type="presOf" srcId="{20D2654E-C6EA-4D2F-95EF-7BB30DC61A75}" destId="{A2FD1247-87CB-4311-A42D-26D9B065C791}" srcOrd="0" destOrd="0" presId="urn:microsoft.com/office/officeart/2018/5/layout/CenteredIconLabelDescriptionList"/>
    <dgm:cxn modelId="{6491BB99-05C0-4E58-9148-7B88ECA47066}" srcId="{220B9431-7450-4AB8-A427-FE9CE99B931C}" destId="{917FF279-B7CE-4037-B749-B988711C2908}" srcOrd="0" destOrd="0" parTransId="{CDCA2D17-6CA0-4379-BED7-6BACB1A72555}" sibTransId="{42E68D59-B581-4458-8CF3-9F9B2FC09F8E}"/>
    <dgm:cxn modelId="{861D39BD-6D70-4F4A-B015-740920C712F8}" type="presOf" srcId="{1C4D9AF9-2381-4164-BC21-B1AF842EAFB0}" destId="{63152DC0-3E43-4E77-917C-8B74D70D8993}" srcOrd="0" destOrd="0" presId="urn:microsoft.com/office/officeart/2018/5/layout/CenteredIconLabelDescriptionList"/>
    <dgm:cxn modelId="{2EC5C7CA-6FDB-4642-8864-C4069BCEB779}" srcId="{1C4D9AF9-2381-4164-BC21-B1AF842EAFB0}" destId="{35924B97-F202-4B95-90CF-3A2CC2EDB1C8}" srcOrd="1" destOrd="0" parTransId="{DBC61CE9-C7B6-4001-A2EB-204C86911452}" sibTransId="{A374CC9F-C878-4C54-9613-3356446A32B9}"/>
    <dgm:cxn modelId="{B2B26AD9-DF20-4E1A-A566-6B84C616D551}" type="presOf" srcId="{35924B97-F202-4B95-90CF-3A2CC2EDB1C8}" destId="{0201C5A9-6D07-40BE-9DBD-9CB3F9272D52}" srcOrd="0" destOrd="0" presId="urn:microsoft.com/office/officeart/2018/5/layout/CenteredIconLabelDescriptionList"/>
    <dgm:cxn modelId="{6D2A641C-8745-4BAE-A67D-207FD0ECD4A3}" type="presParOf" srcId="{63152DC0-3E43-4E77-917C-8B74D70D8993}" destId="{3F468154-1BBF-4BD4-8B3D-2697BB5D4F23}" srcOrd="0" destOrd="0" presId="urn:microsoft.com/office/officeart/2018/5/layout/CenteredIconLabelDescriptionList"/>
    <dgm:cxn modelId="{C20101DC-3244-4C63-87A8-9EC816449FDB}" type="presParOf" srcId="{3F468154-1BBF-4BD4-8B3D-2697BB5D4F23}" destId="{6507D968-6143-48A5-99F9-5D207CE0B09C}" srcOrd="0" destOrd="0" presId="urn:microsoft.com/office/officeart/2018/5/layout/CenteredIconLabelDescriptionList"/>
    <dgm:cxn modelId="{22936125-0392-4FC8-8BBA-D896D78034E6}" type="presParOf" srcId="{3F468154-1BBF-4BD4-8B3D-2697BB5D4F23}" destId="{6F32BA7E-0C3F-422E-A44A-C582DBEB22BD}" srcOrd="1" destOrd="0" presId="urn:microsoft.com/office/officeart/2018/5/layout/CenteredIconLabelDescriptionList"/>
    <dgm:cxn modelId="{CD001827-1B56-482A-8D16-E61A4F223975}" type="presParOf" srcId="{3F468154-1BBF-4BD4-8B3D-2697BB5D4F23}" destId="{10019D9E-23C5-475E-9D1F-34C89440D70D}" srcOrd="2" destOrd="0" presId="urn:microsoft.com/office/officeart/2018/5/layout/CenteredIconLabelDescriptionList"/>
    <dgm:cxn modelId="{2CBAA748-5735-4A6E-97D0-00FDD7256AC2}" type="presParOf" srcId="{3F468154-1BBF-4BD4-8B3D-2697BB5D4F23}" destId="{338B0504-D68C-49D8-8D45-7E7D57077E3D}" srcOrd="3" destOrd="0" presId="urn:microsoft.com/office/officeart/2018/5/layout/CenteredIconLabelDescriptionList"/>
    <dgm:cxn modelId="{EF13C85A-A104-412D-B71F-091CE3D437F0}" type="presParOf" srcId="{3F468154-1BBF-4BD4-8B3D-2697BB5D4F23}" destId="{4FA4B67F-3701-4228-96F3-F5F79D3B4576}" srcOrd="4" destOrd="0" presId="urn:microsoft.com/office/officeart/2018/5/layout/CenteredIconLabelDescriptionList"/>
    <dgm:cxn modelId="{62959138-F284-4FCF-845A-F863B291416D}" type="presParOf" srcId="{63152DC0-3E43-4E77-917C-8B74D70D8993}" destId="{7806787E-BE84-4685-977B-7917E2C7620F}" srcOrd="1" destOrd="0" presId="urn:microsoft.com/office/officeart/2018/5/layout/CenteredIconLabelDescriptionList"/>
    <dgm:cxn modelId="{BE3C2E0F-1094-46A5-8682-BCE5290FFF5C}" type="presParOf" srcId="{63152DC0-3E43-4E77-917C-8B74D70D8993}" destId="{49049846-1B8B-4A8F-8AC2-1655EA9937F9}" srcOrd="2" destOrd="0" presId="urn:microsoft.com/office/officeart/2018/5/layout/CenteredIconLabelDescriptionList"/>
    <dgm:cxn modelId="{E6BA3865-F7F6-4B99-9D86-F52447F874AA}" type="presParOf" srcId="{49049846-1B8B-4A8F-8AC2-1655EA9937F9}" destId="{1728DA6A-B208-4259-9B3F-FB365478D83C}" srcOrd="0" destOrd="0" presId="urn:microsoft.com/office/officeart/2018/5/layout/CenteredIconLabelDescriptionList"/>
    <dgm:cxn modelId="{F3629236-BAF5-45AC-B48D-C97D10BF70A1}" type="presParOf" srcId="{49049846-1B8B-4A8F-8AC2-1655EA9937F9}" destId="{47AFF49B-C16B-4463-BABD-92E188BEF3C0}" srcOrd="1" destOrd="0" presId="urn:microsoft.com/office/officeart/2018/5/layout/CenteredIconLabelDescriptionList"/>
    <dgm:cxn modelId="{C7E47B7D-C205-4CFB-B58D-8BCA3782B45B}" type="presParOf" srcId="{49049846-1B8B-4A8F-8AC2-1655EA9937F9}" destId="{0201C5A9-6D07-40BE-9DBD-9CB3F9272D52}" srcOrd="2" destOrd="0" presId="urn:microsoft.com/office/officeart/2018/5/layout/CenteredIconLabelDescriptionList"/>
    <dgm:cxn modelId="{B3A274F3-561E-4E7A-A050-099680DB7D15}" type="presParOf" srcId="{49049846-1B8B-4A8F-8AC2-1655EA9937F9}" destId="{23DC8F94-E80D-4A3D-A301-3F61DA530C2A}" srcOrd="3" destOrd="0" presId="urn:microsoft.com/office/officeart/2018/5/layout/CenteredIconLabelDescriptionList"/>
    <dgm:cxn modelId="{F0DFAD2E-E514-4424-AB7C-8A503A738A64}" type="presParOf" srcId="{49049846-1B8B-4A8F-8AC2-1655EA9937F9}" destId="{A2FD1247-87CB-4311-A42D-26D9B065C79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BAD43-0FD8-4F0F-87C0-9BC6BBB4E579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A3E46-E3B2-4533-BE8D-85F33072810B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 aspects of the current FSTF website do you want to keep?</a:t>
          </a:r>
          <a:r>
            <a:rPr lang="en-US" sz="2100" b="1" kern="1200">
              <a:latin typeface="Trebuchet MS" panose="020B0603020202020204"/>
            </a:rPr>
            <a:t> </a:t>
          </a:r>
          <a:endParaRPr lang="en-US" sz="2100" b="0" kern="1200">
            <a:latin typeface="Trebuchet MS" panose="020B0603020202020204"/>
          </a:endParaRPr>
        </a:p>
      </dsp:txBody>
      <dsp:txXfrm>
        <a:off x="111066" y="2893916"/>
        <a:ext cx="4320000" cy="720000"/>
      </dsp:txXfrm>
    </dsp:sp>
    <dsp:sp modelId="{9D961275-4F7B-4B34-8F4C-019CC8A8D3F7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1B40A-A382-4B39-980B-68AFF49F02C6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What do you find most helpful?</a:t>
          </a:r>
          <a:endParaRPr lang="en-US" sz="2100" kern="1200"/>
        </a:p>
      </dsp:txBody>
      <dsp:txXfrm>
        <a:off x="5187066" y="2893916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213C5-0C5E-4EC9-AFDC-51B3651B7A6F}">
      <dsp:nvSpPr>
        <dsp:cNvPr id="0" name=""/>
        <dsp:cNvSpPr/>
      </dsp:nvSpPr>
      <dsp:spPr>
        <a:xfrm>
          <a:off x="0" y="1532913"/>
          <a:ext cx="9201508" cy="20438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A6C3D-7792-4348-9BF5-94AF05659C77}">
      <dsp:nvSpPr>
        <dsp:cNvPr id="0" name=""/>
        <dsp:cNvSpPr/>
      </dsp:nvSpPr>
      <dsp:spPr>
        <a:xfrm>
          <a:off x="3639" y="0"/>
          <a:ext cx="1591168" cy="204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rebuchet MS" panose="020B0603020202020204"/>
            </a:rPr>
            <a:t>Oct. 5: Request Feedback</a:t>
          </a:r>
          <a:endParaRPr lang="en-US" sz="1900" kern="1200"/>
        </a:p>
      </dsp:txBody>
      <dsp:txXfrm>
        <a:off x="3639" y="0"/>
        <a:ext cx="1591168" cy="2043885"/>
      </dsp:txXfrm>
    </dsp:sp>
    <dsp:sp modelId="{EB322848-2342-4746-8453-A02B0C59D3C9}">
      <dsp:nvSpPr>
        <dsp:cNvPr id="0" name=""/>
        <dsp:cNvSpPr/>
      </dsp:nvSpPr>
      <dsp:spPr>
        <a:xfrm>
          <a:off x="543738" y="2299370"/>
          <a:ext cx="510971" cy="510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72E50-D03C-4EDC-844F-6EA5CE1B34F2}">
      <dsp:nvSpPr>
        <dsp:cNvPr id="0" name=""/>
        <dsp:cNvSpPr/>
      </dsp:nvSpPr>
      <dsp:spPr>
        <a:xfrm>
          <a:off x="1674366" y="3065827"/>
          <a:ext cx="1591168" cy="204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rebuchet MS" panose="020B0603020202020204"/>
            </a:rPr>
            <a:t>Oct. 19: Feedback Due </a:t>
          </a:r>
        </a:p>
      </dsp:txBody>
      <dsp:txXfrm>
        <a:off x="1674366" y="3065827"/>
        <a:ext cx="1591168" cy="2043885"/>
      </dsp:txXfrm>
    </dsp:sp>
    <dsp:sp modelId="{6E857625-4ABC-4721-80F7-0ADDB7E72B8D}">
      <dsp:nvSpPr>
        <dsp:cNvPr id="0" name=""/>
        <dsp:cNvSpPr/>
      </dsp:nvSpPr>
      <dsp:spPr>
        <a:xfrm>
          <a:off x="2214465" y="2299370"/>
          <a:ext cx="510971" cy="510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75D30-C334-4BDE-8528-9723A5F4A5BB}">
      <dsp:nvSpPr>
        <dsp:cNvPr id="0" name=""/>
        <dsp:cNvSpPr/>
      </dsp:nvSpPr>
      <dsp:spPr>
        <a:xfrm>
          <a:off x="3345094" y="0"/>
          <a:ext cx="1591168" cy="204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rebuchet MS" panose="020B0603020202020204"/>
            </a:rPr>
            <a:t>Nov. 2: Share progress</a:t>
          </a:r>
          <a:endParaRPr lang="en-US" sz="1900" kern="1200"/>
        </a:p>
      </dsp:txBody>
      <dsp:txXfrm>
        <a:off x="3345094" y="0"/>
        <a:ext cx="1591168" cy="2043885"/>
      </dsp:txXfrm>
    </dsp:sp>
    <dsp:sp modelId="{660FC100-A17C-4ED3-BF1A-8A5687B06FCB}">
      <dsp:nvSpPr>
        <dsp:cNvPr id="0" name=""/>
        <dsp:cNvSpPr/>
      </dsp:nvSpPr>
      <dsp:spPr>
        <a:xfrm>
          <a:off x="3885192" y="2299370"/>
          <a:ext cx="510971" cy="510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6461F-72AF-4205-B0B0-3A838EDD1042}">
      <dsp:nvSpPr>
        <dsp:cNvPr id="0" name=""/>
        <dsp:cNvSpPr/>
      </dsp:nvSpPr>
      <dsp:spPr>
        <a:xfrm>
          <a:off x="5015821" y="3065827"/>
          <a:ext cx="1591168" cy="204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rebuchet MS" panose="020B0603020202020204"/>
            </a:rPr>
            <a:t>Dec. 7: Share progress</a:t>
          </a:r>
          <a:endParaRPr lang="en-US" sz="1900" kern="1200"/>
        </a:p>
      </dsp:txBody>
      <dsp:txXfrm>
        <a:off x="5015821" y="3065827"/>
        <a:ext cx="1591168" cy="2043885"/>
      </dsp:txXfrm>
    </dsp:sp>
    <dsp:sp modelId="{174C028E-9591-42E0-9EC3-2C52E3F0AFAD}">
      <dsp:nvSpPr>
        <dsp:cNvPr id="0" name=""/>
        <dsp:cNvSpPr/>
      </dsp:nvSpPr>
      <dsp:spPr>
        <a:xfrm>
          <a:off x="5555920" y="2299370"/>
          <a:ext cx="510971" cy="510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0EB62-FBD8-4A96-91CA-6BAE173CFB64}">
      <dsp:nvSpPr>
        <dsp:cNvPr id="0" name=""/>
        <dsp:cNvSpPr/>
      </dsp:nvSpPr>
      <dsp:spPr>
        <a:xfrm>
          <a:off x="6686548" y="0"/>
          <a:ext cx="1591168" cy="2043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rebuchet MS" panose="020B0603020202020204"/>
            </a:rPr>
            <a:t>Anticipating completion by January 2023</a:t>
          </a:r>
        </a:p>
      </dsp:txBody>
      <dsp:txXfrm>
        <a:off x="6686548" y="0"/>
        <a:ext cx="1591168" cy="2043885"/>
      </dsp:txXfrm>
    </dsp:sp>
    <dsp:sp modelId="{AC0E0478-5B69-47B3-A799-B89F8935BEDA}">
      <dsp:nvSpPr>
        <dsp:cNvPr id="0" name=""/>
        <dsp:cNvSpPr/>
      </dsp:nvSpPr>
      <dsp:spPr>
        <a:xfrm>
          <a:off x="7226647" y="2299370"/>
          <a:ext cx="510971" cy="510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7D968-6143-48A5-99F9-5D207CE0B09C}">
      <dsp:nvSpPr>
        <dsp:cNvPr id="0" name=""/>
        <dsp:cNvSpPr/>
      </dsp:nvSpPr>
      <dsp:spPr>
        <a:xfrm>
          <a:off x="1515066" y="53207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19D9E-23C5-475E-9D1F-34C89440D70D}">
      <dsp:nvSpPr>
        <dsp:cNvPr id="0" name=""/>
        <dsp:cNvSpPr/>
      </dsp:nvSpPr>
      <dsp:spPr>
        <a:xfrm>
          <a:off x="111066" y="21743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Link to Jamboard found </a:t>
          </a:r>
          <a:r>
            <a:rPr lang="en-US" sz="2400" kern="1200">
              <a:hlinkClick xmlns:r="http://schemas.openxmlformats.org/officeDocument/2006/relationships" r:id="rId3"/>
            </a:rPr>
            <a:t>here</a:t>
          </a:r>
          <a:r>
            <a:rPr lang="en-US" sz="2400" kern="1200"/>
            <a:t>:</a:t>
          </a:r>
        </a:p>
      </dsp:txBody>
      <dsp:txXfrm>
        <a:off x="111066" y="2174334"/>
        <a:ext cx="4320000" cy="648000"/>
      </dsp:txXfrm>
    </dsp:sp>
    <dsp:sp modelId="{4FA4B67F-3701-4228-96F3-F5F79D3B4576}">
      <dsp:nvSpPr>
        <dsp:cNvPr id="0" name=""/>
        <dsp:cNvSpPr/>
      </dsp:nvSpPr>
      <dsp:spPr>
        <a:xfrm>
          <a:off x="111066" y="2882920"/>
          <a:ext cx="4320000" cy="678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https://jamboard.google.com/d/1GAhpNhc35Qr42X4WXaBCZhRR2opPxGnKlmm3-OsnKfo/edit?usp=sharing</a:t>
          </a:r>
        </a:p>
      </dsp:txBody>
      <dsp:txXfrm>
        <a:off x="111066" y="2882920"/>
        <a:ext cx="4320000" cy="678488"/>
      </dsp:txXfrm>
    </dsp:sp>
    <dsp:sp modelId="{1728DA6A-B208-4259-9B3F-FB365478D83C}">
      <dsp:nvSpPr>
        <dsp:cNvPr id="0" name=""/>
        <dsp:cNvSpPr/>
      </dsp:nvSpPr>
      <dsp:spPr>
        <a:xfrm>
          <a:off x="6591066" y="532072"/>
          <a:ext cx="1512000" cy="1512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1C5A9-6D07-40BE-9DBD-9CB3F9272D52}">
      <dsp:nvSpPr>
        <dsp:cNvPr id="0" name=""/>
        <dsp:cNvSpPr/>
      </dsp:nvSpPr>
      <dsp:spPr>
        <a:xfrm>
          <a:off x="5187066" y="217433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Directions: </a:t>
          </a:r>
        </a:p>
      </dsp:txBody>
      <dsp:txXfrm>
        <a:off x="5187066" y="2174334"/>
        <a:ext cx="4320000" cy="648000"/>
      </dsp:txXfrm>
    </dsp:sp>
    <dsp:sp modelId="{A2FD1247-87CB-4311-A42D-26D9B065C791}">
      <dsp:nvSpPr>
        <dsp:cNvPr id="0" name=""/>
        <dsp:cNvSpPr/>
      </dsp:nvSpPr>
      <dsp:spPr>
        <a:xfrm>
          <a:off x="5187066" y="2882920"/>
          <a:ext cx="4320000" cy="678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Utilize sticky notes on page to add your questions and insights for the new FSTF Website</a:t>
          </a:r>
        </a:p>
      </dsp:txBody>
      <dsp:txXfrm>
        <a:off x="5187066" y="2882920"/>
        <a:ext cx="4320000" cy="678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51FB-C073-4EB7-AA40-1AB323784A85}" type="datetimeFigureOut"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88887-F7B7-46B6-84EF-9CAAE2DB27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/>
              <a:t>Current website</a:t>
            </a:r>
            <a:endParaRPr lang="en-US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b="1">
                <a:hlinkClick r:id="" action="ppaction://noaction"/>
              </a:rPr>
              <a:t>https://www.sfdph.org/dph/comupg/knowlcol/FSTF/default.asp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88887-F7B7-46B6-84EF-9CAAE2DB270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7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People- logo representation</a:t>
            </a:r>
          </a:p>
          <a:p>
            <a:r>
              <a:rPr lang="en-US">
                <a:cs typeface="Calibri"/>
              </a:rPr>
              <a:t>Resources – Go into previously shared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88887-F7B7-46B6-84EF-9CAAE2DB270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0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247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05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2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4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microsoft.com/office/2018/10/relationships/comments" Target="../comments/modernComment_109_25BFA0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D1417-D779-1E87-238F-B76729A076E9}"/>
              </a:ext>
            </a:extLst>
          </p:cNvPr>
          <p:cNvSpPr txBox="1"/>
          <p:nvPr/>
        </p:nvSpPr>
        <p:spPr>
          <a:xfrm>
            <a:off x="968280" y="2742481"/>
            <a:ext cx="8125614" cy="29752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by: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DeJanelle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Bovell, Equity Program Planner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DPH, Office of Anti-Racism and Equity/PHD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La Rhonda Reddic, Health Worker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DPH, Office of Anti-Racism and Equity/PHD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EABB-0191-990C-AFBF-6ED217BA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52" y="748145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b="1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The Food Secuity Task Force Website Transition</a:t>
            </a:r>
          </a:p>
          <a:p>
            <a:pPr algn="ctr"/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  <a:ea typeface="+mj-lt"/>
                <a:cs typeface="+mj-lt"/>
              </a:rPr>
              <a:t>October 5, 2022</a:t>
            </a:r>
            <a:endParaRPr lang="en-US" sz="2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2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563D5-7BAF-076B-7825-8705DC8F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u="sng">
                <a:ea typeface="+mj-lt"/>
                <a:cs typeface="+mj-lt"/>
              </a:rPr>
              <a:t>New website moving to sf.gov</a:t>
            </a:r>
            <a:br>
              <a:rPr lang="en-US" u="sng">
                <a:cs typeface="Calibri Light"/>
              </a:rPr>
            </a:b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Questions to answer:</a:t>
            </a:r>
            <a:endParaRPr lang="en-US"/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5" name="Picture Placeholder 2">
            <a:extLst>
              <a:ext uri="{FF2B5EF4-FFF2-40B4-BE49-F238E27FC236}">
                <a16:creationId xmlns:a16="http://schemas.microsoft.com/office/drawing/2014/main" id="{33820CFF-3276-4F48-9022-6CFD84675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61178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58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 descr="screencapture-sfdph-org-dph-comupg-knowlcol-FSTF-default-asp-2022-10-05-09_27_46.png">
            <a:extLst>
              <a:ext uri="{FF2B5EF4-FFF2-40B4-BE49-F238E27FC236}">
                <a16:creationId xmlns:a16="http://schemas.microsoft.com/office/drawing/2014/main" id="{2611B06C-712C-C7F1-E385-A76FD878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919" r="161" b="-74"/>
          <a:stretch/>
        </p:blipFill>
        <p:spPr>
          <a:xfrm>
            <a:off x="525654" y="-719"/>
            <a:ext cx="9217325" cy="658441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6EEAEC-F97C-B72B-5EFD-FC48CA67B7FA}"/>
              </a:ext>
            </a:extLst>
          </p:cNvPr>
          <p:cNvSpPr/>
          <p:nvPr/>
        </p:nvSpPr>
        <p:spPr>
          <a:xfrm>
            <a:off x="1593273" y="6075218"/>
            <a:ext cx="7107380" cy="4849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reencapture-sf-gov-public-body-sugary-drinks-distributor-tax-advisory-committee-2022-10-05-10_38_06 (2).png">
            <a:extLst>
              <a:ext uri="{FF2B5EF4-FFF2-40B4-BE49-F238E27FC236}">
                <a16:creationId xmlns:a16="http://schemas.microsoft.com/office/drawing/2014/main" id="{270491EE-BCA7-EBE5-C4ED-1D74963C7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58" b="69040"/>
          <a:stretch/>
        </p:blipFill>
        <p:spPr>
          <a:xfrm>
            <a:off x="5898" y="-8627"/>
            <a:ext cx="4028253" cy="6830141"/>
          </a:xfrm>
          <a:prstGeom prst="rect">
            <a:avLst/>
          </a:prstGeom>
        </p:spPr>
      </p:pic>
      <p:pic>
        <p:nvPicPr>
          <p:cNvPr id="3" name="Picture 3" descr="screencapture-sf-gov-public-body-sugary-drinks-distributor-tax-advisory-committee-2022-10-05-10_38_06 (1).png">
            <a:extLst>
              <a:ext uri="{FF2B5EF4-FFF2-40B4-BE49-F238E27FC236}">
                <a16:creationId xmlns:a16="http://schemas.microsoft.com/office/drawing/2014/main" id="{1F12FB1A-E4BD-6721-4474-B7769DF93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70" r="-909" b="26146"/>
          <a:stretch/>
        </p:blipFill>
        <p:spPr>
          <a:xfrm>
            <a:off x="4045935" y="5751"/>
            <a:ext cx="2921206" cy="6859233"/>
          </a:xfrm>
          <a:prstGeom prst="rect">
            <a:avLst/>
          </a:prstGeom>
        </p:spPr>
      </p:pic>
      <p:pic>
        <p:nvPicPr>
          <p:cNvPr id="4" name="Picture 4" descr="screencapture-sf-gov-public-body-sugary-drinks-distributor-tax-advisory-committee-2022-10-05-10_38_06 (3).png">
            <a:extLst>
              <a:ext uri="{FF2B5EF4-FFF2-40B4-BE49-F238E27FC236}">
                <a16:creationId xmlns:a16="http://schemas.microsoft.com/office/drawing/2014/main" id="{6016A1A5-3E20-80CE-94CA-C099AD46B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59" r="-848" b="-316"/>
          <a:stretch/>
        </p:blipFill>
        <p:spPr>
          <a:xfrm>
            <a:off x="7165822" y="5752"/>
            <a:ext cx="4531469" cy="69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screencapture-sf-gov-meeting-october-4-2022-october-4-2022-health-commission-meeting-2022-10-05-11_50_11.png">
            <a:extLst>
              <a:ext uri="{FF2B5EF4-FFF2-40B4-BE49-F238E27FC236}">
                <a16:creationId xmlns:a16="http://schemas.microsoft.com/office/drawing/2014/main" id="{410B0047-F13C-D039-20C9-65981F40A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5" r="3" b="48178"/>
          <a:stretch/>
        </p:blipFill>
        <p:spPr>
          <a:xfrm>
            <a:off x="4612128" y="5462"/>
            <a:ext cx="3793268" cy="6514565"/>
          </a:xfrm>
          <a:prstGeom prst="rect">
            <a:avLst/>
          </a:prstGeom>
        </p:spPr>
      </p:pic>
      <p:pic>
        <p:nvPicPr>
          <p:cNvPr id="4" name="Picture 4" descr="screencapture-sf-gov-public-body-san-francisco-health-commission-past-meetings-2022-10-05-11_53_23.png">
            <a:extLst>
              <a:ext uri="{FF2B5EF4-FFF2-40B4-BE49-F238E27FC236}">
                <a16:creationId xmlns:a16="http://schemas.microsoft.com/office/drawing/2014/main" id="{2E72D757-CC78-1E85-5CFB-13E13189F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35" r="1" b="19725"/>
          <a:stretch/>
        </p:blipFill>
        <p:spPr>
          <a:xfrm>
            <a:off x="208283" y="171716"/>
            <a:ext cx="3822924" cy="6514565"/>
          </a:xfrm>
          <a:prstGeom prst="rect">
            <a:avLst/>
          </a:prstGeom>
        </p:spPr>
      </p:pic>
      <p:pic>
        <p:nvPicPr>
          <p:cNvPr id="5" name="Picture 6" descr="screencapture-sf-gov-meeting-october-4-2022-october-4-2022-health-commission-meeting-2022-10-05-11_50_11 (1).png">
            <a:extLst>
              <a:ext uri="{FF2B5EF4-FFF2-40B4-BE49-F238E27FC236}">
                <a16:creationId xmlns:a16="http://schemas.microsoft.com/office/drawing/2014/main" id="{9DC6379C-8E20-00CC-5387-C60314E9D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25" r="-1150"/>
          <a:stretch/>
        </p:blipFill>
        <p:spPr>
          <a:xfrm>
            <a:off x="8192519" y="360218"/>
            <a:ext cx="3995054" cy="648392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AF2C9C-12F3-DCEF-70AF-B525EF23B20F}"/>
              </a:ext>
            </a:extLst>
          </p:cNvPr>
          <p:cNvCxnSpPr/>
          <p:nvPr/>
        </p:nvCxnSpPr>
        <p:spPr>
          <a:xfrm>
            <a:off x="4211781" y="1212272"/>
            <a:ext cx="13856" cy="4281054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8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AC18-D1B2-B523-482F-A2EA8665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8B820532-6B17-748F-0009-CC33F2B33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406557"/>
              </p:ext>
            </p:extLst>
          </p:nvPr>
        </p:nvGraphicFramePr>
        <p:xfrm>
          <a:off x="675735" y="1355785"/>
          <a:ext cx="9201508" cy="510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BDE39782-A5C0-A6E9-114D-A39863B91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1471" b="1192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50" name="Isosceles Triangle 50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Parallelogram 52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4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6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0EB4D-E55D-5B73-68DB-D3CB53A3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320" y="152400"/>
            <a:ext cx="6487955" cy="738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Next Steps </a:t>
            </a:r>
          </a:p>
        </p:txBody>
      </p:sp>
      <p:sp>
        <p:nvSpPr>
          <p:cNvPr id="60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Isosceles Triangle 62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104FBD-B286-AB37-654B-B26828D011CB}"/>
              </a:ext>
            </a:extLst>
          </p:cNvPr>
          <p:cNvSpPr txBox="1"/>
          <p:nvPr/>
        </p:nvSpPr>
        <p:spPr>
          <a:xfrm>
            <a:off x="2716775" y="815109"/>
            <a:ext cx="6765045" cy="561418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provide feedback by October 19, 2022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us via email: 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Larhonda.reddic@sfdph.org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Dejanelle.bovell@sfdph.org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Quick Links</a:t>
            </a:r>
          </a:p>
          <a:p>
            <a:pPr marL="7429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FSTF site: </a:t>
            </a:r>
            <a:r>
              <a:rPr lang="en-US" sz="2000" dirty="0">
                <a:solidFill>
                  <a:schemeClr val="accent4"/>
                </a:solidFill>
              </a:rPr>
              <a:t>www.sfdph.org/dph/comupg/knowlcol/FSTF/default.asp </a:t>
            </a:r>
          </a:p>
          <a:p>
            <a:pPr marL="7429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commission new site:</a:t>
            </a:r>
            <a:r>
              <a:rPr lang="en-US" sz="2000" dirty="0">
                <a:solidFill>
                  <a:schemeClr val="accent4"/>
                </a:solidFill>
              </a:rPr>
              <a:t> https://sf.gov/meeting/october-4-2022/october-4-2022-health-commission-meeting</a:t>
            </a: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Sugary drinks new site: </a:t>
            </a:r>
            <a:r>
              <a:rPr lang="en-US" sz="2000" dirty="0">
                <a:solidFill>
                  <a:schemeClr val="accent4"/>
                </a:solidFill>
                <a:ea typeface="+mn-lt"/>
                <a:cs typeface="+mn-lt"/>
              </a:rPr>
              <a:t>https://sf.gov/public-body/sugary-drinks-distributor-tax-advisory-committee</a:t>
            </a:r>
            <a:endParaRPr lang="en-US" dirty="0">
              <a:solidFill>
                <a:schemeClr val="accent4"/>
              </a:solidFill>
            </a:endParaRPr>
          </a:p>
          <a:p>
            <a:pPr marL="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880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3AF5F-BB5F-0A82-0115-421F12EC7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err="1">
                <a:cs typeface="Calibri Light"/>
              </a:rPr>
              <a:t>Jamboard</a:t>
            </a:r>
            <a:r>
              <a:rPr lang="en-US">
                <a:cs typeface="Calibri Light"/>
              </a:rPr>
              <a:t> Discussion</a:t>
            </a:r>
            <a:endParaRPr lang="en-US" err="1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49EDA1-5A57-2804-5C5D-3066D9266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44200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3153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59af58-4d26-4eac-a2c5-fe6234a96614" xsi:nil="true"/>
    <lcf76f155ced4ddcb4097134ff3c332f xmlns="ec599281-94a6-4620-b7f2-e1bf78b4112a">
      <Terms xmlns="http://schemas.microsoft.com/office/infopath/2007/PartnerControls"/>
    </lcf76f155ced4ddcb4097134ff3c332f>
    <SharedWithUsers xmlns="0859af58-4d26-4eac-a2c5-fe6234a96614">
      <UserInfo>
        <DisplayName>Jones, Paula (DPH)</DisplayName>
        <AccountId>57</AccountId>
        <AccountType/>
      </UserInfo>
      <UserInfo>
        <DisplayName>Reddic, LaRhonda (DPH)</DisplayName>
        <AccountId>95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A39EDC5D83145827B7B1FE218ED47" ma:contentTypeVersion="13" ma:contentTypeDescription="Create a new document." ma:contentTypeScope="" ma:versionID="cebdd28d4d71d041eb39323e9955c53e">
  <xsd:schema xmlns:xsd="http://www.w3.org/2001/XMLSchema" xmlns:xs="http://www.w3.org/2001/XMLSchema" xmlns:p="http://schemas.microsoft.com/office/2006/metadata/properties" xmlns:ns2="ec599281-94a6-4620-b7f2-e1bf78b4112a" xmlns:ns3="0859af58-4d26-4eac-a2c5-fe6234a96614" targetNamespace="http://schemas.microsoft.com/office/2006/metadata/properties" ma:root="true" ma:fieldsID="c59214c3c37e5f7413b1fe09f9036669" ns2:_="" ns3:_="">
    <xsd:import namespace="ec599281-94a6-4620-b7f2-e1bf78b4112a"/>
    <xsd:import namespace="0859af58-4d26-4eac-a2c5-fe6234a966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99281-94a6-4620-b7f2-e1bf78b41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58-4d26-4eac-a2c5-fe6234a966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63f9b56-29a6-486d-80fb-0177dd630c71}" ma:internalName="TaxCatchAll" ma:showField="CatchAllData" ma:web="0859af58-4d26-4eac-a2c5-fe6234a966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C8772-2C03-4A9B-BE13-130A854A8045}">
  <ds:schemaRefs>
    <ds:schemaRef ds:uri="0859af58-4d26-4eac-a2c5-fe6234a96614"/>
    <ds:schemaRef ds:uri="ec599281-94a6-4620-b7f2-e1bf78b4112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8E8F3AE-A4FC-4BF2-B472-1DCE2089C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3D2D83-FEA7-4AA2-87B4-017FA7EF8191}">
  <ds:schemaRefs>
    <ds:schemaRef ds:uri="0859af58-4d26-4eac-a2c5-fe6234a96614"/>
    <ds:schemaRef ds:uri="ec599281-94a6-4620-b7f2-e1bf78b411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2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Facet</vt:lpstr>
      <vt:lpstr>The Food Secuity Task Force Website Transition October 5, 2022</vt:lpstr>
      <vt:lpstr>New website moving to sf.gov  Questions to answer:</vt:lpstr>
      <vt:lpstr>PowerPoint Presentation</vt:lpstr>
      <vt:lpstr>PowerPoint Presentation</vt:lpstr>
      <vt:lpstr>PowerPoint Presentation</vt:lpstr>
      <vt:lpstr>Timeline</vt:lpstr>
      <vt:lpstr>Next Steps </vt:lpstr>
      <vt:lpstr>Jamboard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2022-09-01T22:30:44Z</dcterms:created>
  <dcterms:modified xsi:type="dcterms:W3CDTF">2022-10-05T23:06:46Z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0x010100889A39EDC5D83145827B7B1FE218ED47</vt:lpwstr>
  </property>
  <property fmtid="{D5CDD505-2E9C-101B-9397-08002B2CF9AE}" pid="3" name="MediaServiceImageTags">
    <vt:lpwstr/>
  </property>
</Properties>
</file>