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00" r:id="rId3"/>
    <p:sldId id="302" r:id="rId4"/>
    <p:sldId id="375" r:id="rId5"/>
    <p:sldId id="331" r:id="rId6"/>
    <p:sldId id="264" r:id="rId7"/>
    <p:sldId id="301" r:id="rId8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155" autoAdjust="0"/>
  </p:normalViewPr>
  <p:slideViewPr>
    <p:cSldViewPr snapToGrid="0" showGuides="1">
      <p:cViewPr varScale="1">
        <p:scale>
          <a:sx n="113" d="100"/>
          <a:sy n="113" d="100"/>
        </p:scale>
        <p:origin x="5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B4805-1975-459D-959F-A3A37C24BC98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8226103-DEA3-451B-AE27-17D66A9184D0}">
      <dgm:prSet custT="1"/>
      <dgm:spPr/>
      <dgm:t>
        <a:bodyPr/>
        <a:lstStyle/>
        <a:p>
          <a:pPr rtl="0"/>
          <a:r>
            <a:rPr lang="en-US" sz="1600" dirty="0">
              <a:latin typeface="+mn-lt"/>
            </a:rPr>
            <a:t>Pets, partners and possessions</a:t>
          </a:r>
        </a:p>
      </dgm:t>
    </dgm:pt>
    <dgm:pt modelId="{C5C4E2FC-AE42-43E9-B482-A8873E4C3CF8}" type="parTrans" cxnId="{BE6101BE-EDA2-41A0-8113-9613008D5180}">
      <dgm:prSet/>
      <dgm:spPr/>
      <dgm:t>
        <a:bodyPr/>
        <a:lstStyle/>
        <a:p>
          <a:endParaRPr lang="en-US"/>
        </a:p>
      </dgm:t>
    </dgm:pt>
    <dgm:pt modelId="{02067D7E-C842-4D1B-B4D4-C35832BB709A}" type="sibTrans" cxnId="{BE6101BE-EDA2-41A0-8113-9613008D5180}">
      <dgm:prSet/>
      <dgm:spPr/>
      <dgm:t>
        <a:bodyPr/>
        <a:lstStyle/>
        <a:p>
          <a:endParaRPr lang="en-US"/>
        </a:p>
      </dgm:t>
    </dgm:pt>
    <dgm:pt modelId="{CF3C7C48-CBA5-4C23-96C2-A58232963E45}">
      <dgm:prSet custT="1"/>
      <dgm:spPr/>
      <dgm:t>
        <a:bodyPr/>
        <a:lstStyle/>
        <a:p>
          <a:r>
            <a:rPr lang="en-US" sz="1600" dirty="0">
              <a:latin typeface="+mn-lt"/>
            </a:rPr>
            <a:t>Case Management and Housing Navigation</a:t>
          </a:r>
        </a:p>
      </dgm:t>
    </dgm:pt>
    <dgm:pt modelId="{9C7EA56B-403D-48B3-BDB2-5002609F2518}" type="parTrans" cxnId="{4A2B002A-BB40-4990-9350-C94F555F53D1}">
      <dgm:prSet/>
      <dgm:spPr/>
      <dgm:t>
        <a:bodyPr/>
        <a:lstStyle/>
        <a:p>
          <a:endParaRPr lang="en-US"/>
        </a:p>
      </dgm:t>
    </dgm:pt>
    <dgm:pt modelId="{9C395C27-7A8B-463F-AAB4-0CB808332FE4}" type="sibTrans" cxnId="{4A2B002A-BB40-4990-9350-C94F555F53D1}">
      <dgm:prSet/>
      <dgm:spPr/>
      <dgm:t>
        <a:bodyPr/>
        <a:lstStyle/>
        <a:p>
          <a:endParaRPr lang="en-US"/>
        </a:p>
      </dgm:t>
    </dgm:pt>
    <dgm:pt modelId="{347F8566-9952-4F9F-B344-165A2671A9D1}">
      <dgm:prSet custT="1"/>
      <dgm:spPr/>
      <dgm:t>
        <a:bodyPr/>
        <a:lstStyle/>
        <a:p>
          <a:r>
            <a:rPr lang="en-US" sz="1600" dirty="0">
              <a:latin typeface="+mn-lt"/>
            </a:rPr>
            <a:t>Connection to     HSA Benefits </a:t>
          </a:r>
        </a:p>
      </dgm:t>
    </dgm:pt>
    <dgm:pt modelId="{987B9C44-AECB-4D0F-8E49-8ADF32B20429}" type="parTrans" cxnId="{51229CA0-1E00-4DC9-9DC8-31641C202E5E}">
      <dgm:prSet/>
      <dgm:spPr/>
      <dgm:t>
        <a:bodyPr/>
        <a:lstStyle/>
        <a:p>
          <a:endParaRPr lang="en-US"/>
        </a:p>
      </dgm:t>
    </dgm:pt>
    <dgm:pt modelId="{5494D842-34E3-42D2-9F8A-5EF11C8C372A}" type="sibTrans" cxnId="{51229CA0-1E00-4DC9-9DC8-31641C202E5E}">
      <dgm:prSet/>
      <dgm:spPr/>
      <dgm:t>
        <a:bodyPr/>
        <a:lstStyle/>
        <a:p>
          <a:endParaRPr lang="en-US"/>
        </a:p>
      </dgm:t>
    </dgm:pt>
    <dgm:pt modelId="{01BBDE14-9442-4D6C-9BFE-57801CA0285F}">
      <dgm:prSet custT="1"/>
      <dgm:spPr/>
      <dgm:t>
        <a:bodyPr/>
        <a:lstStyle/>
        <a:p>
          <a:r>
            <a:rPr lang="en-US" sz="1600" dirty="0">
              <a:latin typeface="+mn-lt"/>
            </a:rPr>
            <a:t>DPH Shelter Health and Behavioral Health</a:t>
          </a:r>
        </a:p>
      </dgm:t>
    </dgm:pt>
    <dgm:pt modelId="{FF2E6E4A-CFF9-47DB-89E7-CEB762EDD245}" type="parTrans" cxnId="{0E51356C-9C3E-4FA3-A81A-BC22DF981822}">
      <dgm:prSet/>
      <dgm:spPr/>
      <dgm:t>
        <a:bodyPr/>
        <a:lstStyle/>
        <a:p>
          <a:endParaRPr lang="en-US"/>
        </a:p>
      </dgm:t>
    </dgm:pt>
    <dgm:pt modelId="{77ECAEA7-B14E-4D64-9884-20CFA6612897}" type="sibTrans" cxnId="{0E51356C-9C3E-4FA3-A81A-BC22DF981822}">
      <dgm:prSet/>
      <dgm:spPr/>
      <dgm:t>
        <a:bodyPr/>
        <a:lstStyle/>
        <a:p>
          <a:endParaRPr lang="en-US"/>
        </a:p>
      </dgm:t>
    </dgm:pt>
    <dgm:pt modelId="{7E16A16B-7986-4FCF-8D5F-C8F64A124C96}">
      <dgm:prSet custT="1"/>
      <dgm:spPr/>
      <dgm:t>
        <a:bodyPr/>
        <a:lstStyle/>
        <a:p>
          <a:pPr rtl="0"/>
          <a:r>
            <a:rPr lang="en-US" sz="1600" dirty="0">
              <a:latin typeface="+mn-lt"/>
            </a:rPr>
            <a:t>24/7 staffing</a:t>
          </a:r>
        </a:p>
      </dgm:t>
    </dgm:pt>
    <dgm:pt modelId="{A5E2B71C-8117-436A-B720-DE9A2E60FC19}" type="parTrans" cxnId="{D6793C1B-D228-415A-AAE0-1C9E90B8C62D}">
      <dgm:prSet/>
      <dgm:spPr/>
      <dgm:t>
        <a:bodyPr/>
        <a:lstStyle/>
        <a:p>
          <a:endParaRPr lang="en-US"/>
        </a:p>
      </dgm:t>
    </dgm:pt>
    <dgm:pt modelId="{E5C97674-C96B-4FAF-8DE3-8ACFA1292A75}" type="sibTrans" cxnId="{D6793C1B-D228-415A-AAE0-1C9E90B8C62D}">
      <dgm:prSet/>
      <dgm:spPr/>
      <dgm:t>
        <a:bodyPr/>
        <a:lstStyle/>
        <a:p>
          <a:endParaRPr lang="en-US"/>
        </a:p>
      </dgm:t>
    </dgm:pt>
    <dgm:pt modelId="{EB2B0AF0-CDD4-4D23-8BFB-C11D67708E90}">
      <dgm:prSet custT="1"/>
      <dgm:spPr/>
      <dgm:t>
        <a:bodyPr/>
        <a:lstStyle/>
        <a:p>
          <a:r>
            <a:rPr lang="en-US" sz="1600" dirty="0">
              <a:latin typeface="+mn-lt"/>
            </a:rPr>
            <a:t>Unsheltered Adults</a:t>
          </a:r>
        </a:p>
      </dgm:t>
    </dgm:pt>
    <dgm:pt modelId="{A93F5328-A24C-440D-8CDF-E63236521F8D}" type="parTrans" cxnId="{2436E0B7-12A0-49B6-9CD9-ED859E54919F}">
      <dgm:prSet/>
      <dgm:spPr/>
      <dgm:t>
        <a:bodyPr/>
        <a:lstStyle/>
        <a:p>
          <a:endParaRPr lang="en-US"/>
        </a:p>
      </dgm:t>
    </dgm:pt>
    <dgm:pt modelId="{6D466310-C74B-4E03-9119-D1E6F09126B5}" type="sibTrans" cxnId="{2436E0B7-12A0-49B6-9CD9-ED859E54919F}">
      <dgm:prSet/>
      <dgm:spPr/>
      <dgm:t>
        <a:bodyPr/>
        <a:lstStyle/>
        <a:p>
          <a:endParaRPr lang="en-US"/>
        </a:p>
      </dgm:t>
    </dgm:pt>
    <dgm:pt modelId="{BBDD74BA-0EFB-4933-8A24-CB53D4B918C7}">
      <dgm:prSet custT="1"/>
      <dgm:spPr/>
      <dgm:t>
        <a:bodyPr/>
        <a:lstStyle/>
        <a:p>
          <a:pPr rtl="0"/>
          <a:r>
            <a:rPr lang="en-US" sz="1600" dirty="0">
              <a:latin typeface="+mn-lt"/>
            </a:rPr>
            <a:t>High staff to client ratio</a:t>
          </a:r>
        </a:p>
      </dgm:t>
    </dgm:pt>
    <dgm:pt modelId="{FD20AC4D-74D8-428E-A877-5576A52F41CE}" type="parTrans" cxnId="{C7BE9188-5701-4EB1-B846-971F67B912E3}">
      <dgm:prSet/>
      <dgm:spPr/>
      <dgm:t>
        <a:bodyPr/>
        <a:lstStyle/>
        <a:p>
          <a:endParaRPr lang="en-US"/>
        </a:p>
      </dgm:t>
    </dgm:pt>
    <dgm:pt modelId="{70AB3DD5-B3A4-4A2F-AE80-5B9CF26DC50A}" type="sibTrans" cxnId="{C7BE9188-5701-4EB1-B846-971F67B912E3}">
      <dgm:prSet/>
      <dgm:spPr/>
      <dgm:t>
        <a:bodyPr/>
        <a:lstStyle/>
        <a:p>
          <a:endParaRPr lang="en-US"/>
        </a:p>
      </dgm:t>
    </dgm:pt>
    <dgm:pt modelId="{9E26FE46-216A-4C14-8707-F8CEA995EB7C}">
      <dgm:prSet custT="1"/>
      <dgm:spPr/>
      <dgm:t>
        <a:bodyPr/>
        <a:lstStyle/>
        <a:p>
          <a:r>
            <a:rPr lang="en-US" sz="1600" dirty="0">
              <a:latin typeface="+mn-lt"/>
            </a:rPr>
            <a:t>Encampments</a:t>
          </a:r>
        </a:p>
      </dgm:t>
    </dgm:pt>
    <dgm:pt modelId="{ADDC28CF-9845-4EEA-B25E-BF69AB643F3F}" type="parTrans" cxnId="{70EC8687-D502-4EB2-998D-081B6AE43D15}">
      <dgm:prSet/>
      <dgm:spPr/>
      <dgm:t>
        <a:bodyPr/>
        <a:lstStyle/>
        <a:p>
          <a:endParaRPr lang="en-US"/>
        </a:p>
      </dgm:t>
    </dgm:pt>
    <dgm:pt modelId="{EB73BCEB-998A-4979-B9B8-01141B74C746}" type="sibTrans" cxnId="{70EC8687-D502-4EB2-998D-081B6AE43D15}">
      <dgm:prSet/>
      <dgm:spPr/>
      <dgm:t>
        <a:bodyPr/>
        <a:lstStyle/>
        <a:p>
          <a:endParaRPr lang="en-US"/>
        </a:p>
      </dgm:t>
    </dgm:pt>
    <dgm:pt modelId="{0E537D3C-2828-4C08-BAB6-1829F2E02A10}">
      <dgm:prSet custT="1"/>
      <dgm:spPr/>
      <dgm:t>
        <a:bodyPr/>
        <a:lstStyle/>
        <a:p>
          <a:r>
            <a:rPr lang="en-US" sz="1600" dirty="0">
              <a:latin typeface="+mn-lt"/>
            </a:rPr>
            <a:t>Housing Referral Status </a:t>
          </a:r>
        </a:p>
      </dgm:t>
    </dgm:pt>
    <dgm:pt modelId="{91993F03-9419-4DB7-A42B-6A5BF8931FA2}" type="parTrans" cxnId="{260C444B-37D5-4F90-B587-22D5D3AECBBD}">
      <dgm:prSet/>
      <dgm:spPr/>
      <dgm:t>
        <a:bodyPr/>
        <a:lstStyle/>
        <a:p>
          <a:endParaRPr lang="en-US"/>
        </a:p>
      </dgm:t>
    </dgm:pt>
    <dgm:pt modelId="{C716D0C2-6781-4F06-8957-2689EDEC589B}" type="sibTrans" cxnId="{260C444B-37D5-4F90-B587-22D5D3AECBBD}">
      <dgm:prSet/>
      <dgm:spPr/>
      <dgm:t>
        <a:bodyPr/>
        <a:lstStyle/>
        <a:p>
          <a:endParaRPr lang="en-US"/>
        </a:p>
      </dgm:t>
    </dgm:pt>
    <dgm:pt modelId="{A1720816-D732-436B-9580-D28856A63007}">
      <dgm:prSet custT="1"/>
      <dgm:spPr/>
      <dgm:t>
        <a:bodyPr/>
        <a:lstStyle/>
        <a:p>
          <a:pPr rtl="0"/>
          <a:r>
            <a:rPr lang="en-US" sz="1600" dirty="0">
              <a:latin typeface="+mn-lt"/>
            </a:rPr>
            <a:t>Harm reduction </a:t>
          </a:r>
        </a:p>
      </dgm:t>
    </dgm:pt>
    <dgm:pt modelId="{6200025B-C98C-4FF0-8060-ACA090D78859}" type="parTrans" cxnId="{7EAE86A4-3440-4C68-8447-8ACC1609FA60}">
      <dgm:prSet/>
      <dgm:spPr/>
      <dgm:t>
        <a:bodyPr/>
        <a:lstStyle/>
        <a:p>
          <a:endParaRPr lang="en-US"/>
        </a:p>
      </dgm:t>
    </dgm:pt>
    <dgm:pt modelId="{5A4DC183-2FD5-4BD6-B1D2-C0EC1FF50F57}" type="sibTrans" cxnId="{7EAE86A4-3440-4C68-8447-8ACC1609FA60}">
      <dgm:prSet/>
      <dgm:spPr/>
      <dgm:t>
        <a:bodyPr/>
        <a:lstStyle/>
        <a:p>
          <a:endParaRPr lang="en-US"/>
        </a:p>
      </dgm:t>
    </dgm:pt>
    <dgm:pt modelId="{D2A53827-358A-4E13-9A2E-D0AF412F8516}">
      <dgm:prSet custT="1"/>
      <dgm:spPr/>
      <dgm:t>
        <a:bodyPr/>
        <a:lstStyle/>
        <a:p>
          <a:pPr rtl="0"/>
          <a:r>
            <a:rPr lang="en-US" sz="1600" dirty="0">
              <a:latin typeface="+mn-lt"/>
            </a:rPr>
            <a:t>No curfew or set meal times</a:t>
          </a:r>
        </a:p>
      </dgm:t>
    </dgm:pt>
    <dgm:pt modelId="{7E33AF54-3B16-45F7-A635-82D1783E5DC3}" type="parTrans" cxnId="{5906F46A-B023-4F11-B167-7EFD51A3DA4F}">
      <dgm:prSet/>
      <dgm:spPr/>
      <dgm:t>
        <a:bodyPr/>
        <a:lstStyle/>
        <a:p>
          <a:endParaRPr lang="en-US"/>
        </a:p>
      </dgm:t>
    </dgm:pt>
    <dgm:pt modelId="{820B9167-D2D1-42C3-B095-26A5EFC755F2}" type="sibTrans" cxnId="{5906F46A-B023-4F11-B167-7EFD51A3DA4F}">
      <dgm:prSet/>
      <dgm:spPr/>
      <dgm:t>
        <a:bodyPr/>
        <a:lstStyle/>
        <a:p>
          <a:endParaRPr lang="en-US"/>
        </a:p>
      </dgm:t>
    </dgm:pt>
    <dgm:pt modelId="{A657FA2D-7B65-44E3-978F-859013C1DE71}">
      <dgm:prSet custT="1"/>
      <dgm:spPr/>
      <dgm:t>
        <a:bodyPr/>
        <a:lstStyle/>
        <a:p>
          <a:r>
            <a:rPr lang="en-US" sz="1600" dirty="0">
              <a:latin typeface="+mn-lt"/>
            </a:rPr>
            <a:t>Safety</a:t>
          </a:r>
          <a:r>
            <a:rPr lang="en-US" sz="1600" baseline="0" dirty="0">
              <a:latin typeface="+mn-lt"/>
            </a:rPr>
            <a:t> staff</a:t>
          </a:r>
        </a:p>
      </dgm:t>
    </dgm:pt>
    <dgm:pt modelId="{CB7C56F6-F7E1-4F5A-95E2-9A564A210DAE}" type="parTrans" cxnId="{2993AFB1-70D4-41FE-A401-A324266984F3}">
      <dgm:prSet/>
      <dgm:spPr/>
      <dgm:t>
        <a:bodyPr/>
        <a:lstStyle/>
        <a:p>
          <a:endParaRPr lang="en-US"/>
        </a:p>
      </dgm:t>
    </dgm:pt>
    <dgm:pt modelId="{C5574DA3-CE53-469C-B71D-E6CDA220E9BF}" type="sibTrans" cxnId="{2993AFB1-70D4-41FE-A401-A324266984F3}">
      <dgm:prSet/>
      <dgm:spPr/>
      <dgm:t>
        <a:bodyPr/>
        <a:lstStyle/>
        <a:p>
          <a:endParaRPr lang="en-US"/>
        </a:p>
      </dgm:t>
    </dgm:pt>
    <dgm:pt modelId="{516FFE17-CBE6-471D-A335-AE955AC961C6}">
      <dgm:prSet custT="1"/>
      <dgm:spPr/>
      <dgm:t>
        <a:bodyPr/>
        <a:lstStyle/>
        <a:p>
          <a:pPr rtl="0"/>
          <a:r>
            <a:rPr lang="en-US" sz="1600" b="1" dirty="0">
              <a:latin typeface="+mn-lt"/>
            </a:rPr>
            <a:t>High Staffing </a:t>
          </a:r>
        </a:p>
      </dgm:t>
    </dgm:pt>
    <dgm:pt modelId="{1E36C3A2-28A6-42C8-B66F-F70D0E2BC14E}" type="sibTrans" cxnId="{86F9CDF2-D8F9-4620-9CA2-786FF9FB2A95}">
      <dgm:prSet/>
      <dgm:spPr/>
      <dgm:t>
        <a:bodyPr/>
        <a:lstStyle/>
        <a:p>
          <a:endParaRPr lang="en-US"/>
        </a:p>
      </dgm:t>
    </dgm:pt>
    <dgm:pt modelId="{6C6756CB-0CB7-4575-826F-F46DAAE1EC82}" type="parTrans" cxnId="{86F9CDF2-D8F9-4620-9CA2-786FF9FB2A95}">
      <dgm:prSet/>
      <dgm:spPr/>
      <dgm:t>
        <a:bodyPr/>
        <a:lstStyle/>
        <a:p>
          <a:endParaRPr lang="en-US"/>
        </a:p>
      </dgm:t>
    </dgm:pt>
    <dgm:pt modelId="{18F8099B-7288-4441-AF81-AA537A30F2D6}">
      <dgm:prSet custT="1"/>
      <dgm:spPr/>
      <dgm:t>
        <a:bodyPr/>
        <a:lstStyle/>
        <a:p>
          <a:pPr rtl="0"/>
          <a:r>
            <a:rPr lang="en-US" sz="1600" b="1" dirty="0">
              <a:latin typeface="+mn-lt"/>
            </a:rPr>
            <a:t>Service Rich Environment </a:t>
          </a:r>
        </a:p>
      </dgm:t>
    </dgm:pt>
    <dgm:pt modelId="{97492944-087F-46C9-B4D7-BB7D2C313C69}" type="sibTrans" cxnId="{E01AA811-FAEE-4E54-B330-4736C60C3033}">
      <dgm:prSet/>
      <dgm:spPr/>
      <dgm:t>
        <a:bodyPr/>
        <a:lstStyle/>
        <a:p>
          <a:endParaRPr lang="en-US"/>
        </a:p>
      </dgm:t>
    </dgm:pt>
    <dgm:pt modelId="{5CCAEBAB-A485-4A63-B65D-FBCB4D654DB2}" type="parTrans" cxnId="{E01AA811-FAEE-4E54-B330-4736C60C3033}">
      <dgm:prSet/>
      <dgm:spPr/>
      <dgm:t>
        <a:bodyPr/>
        <a:lstStyle/>
        <a:p>
          <a:endParaRPr lang="en-US"/>
        </a:p>
      </dgm:t>
    </dgm:pt>
    <dgm:pt modelId="{7212160F-4ACA-42A6-AB9D-1A32B725A48B}">
      <dgm:prSet custT="1"/>
      <dgm:spPr/>
      <dgm:t>
        <a:bodyPr/>
        <a:lstStyle/>
        <a:p>
          <a:r>
            <a:rPr lang="en-US" sz="1600" b="1" dirty="0">
              <a:latin typeface="+mn-lt"/>
            </a:rPr>
            <a:t>Welcoming </a:t>
          </a:r>
        </a:p>
      </dgm:t>
    </dgm:pt>
    <dgm:pt modelId="{A87B576B-FA9D-4F91-9748-E676CC6C46B1}" type="sibTrans" cxnId="{D03F36E5-836C-4031-96C1-1349FA6AC7C7}">
      <dgm:prSet/>
      <dgm:spPr/>
      <dgm:t>
        <a:bodyPr/>
        <a:lstStyle/>
        <a:p>
          <a:endParaRPr lang="en-US"/>
        </a:p>
      </dgm:t>
    </dgm:pt>
    <dgm:pt modelId="{45754CA6-8542-4798-B61E-2EC30865B867}" type="parTrans" cxnId="{D03F36E5-836C-4031-96C1-1349FA6AC7C7}">
      <dgm:prSet/>
      <dgm:spPr/>
      <dgm:t>
        <a:bodyPr/>
        <a:lstStyle/>
        <a:p>
          <a:endParaRPr lang="en-US"/>
        </a:p>
      </dgm:t>
    </dgm:pt>
    <dgm:pt modelId="{EA367DB8-7C6F-44DF-A97A-0A791F5945AA}">
      <dgm:prSet phldrT="[Text]" custT="1"/>
      <dgm:spPr/>
      <dgm:t>
        <a:bodyPr/>
        <a:lstStyle/>
        <a:p>
          <a:pPr algn="ctr" rtl="0">
            <a:lnSpc>
              <a:spcPct val="90000"/>
            </a:lnSpc>
            <a:spcAft>
              <a:spcPct val="35000"/>
            </a:spcAft>
          </a:pPr>
          <a:r>
            <a:rPr lang="en-US" sz="1600" b="1" dirty="0">
              <a:latin typeface="+mn-lt"/>
            </a:rPr>
            <a:t>Target Population</a:t>
          </a:r>
        </a:p>
      </dgm:t>
    </dgm:pt>
    <dgm:pt modelId="{CC2E94D3-87E4-4FF3-80BA-064D80D7A621}" type="sibTrans" cxnId="{A273E3CF-16B6-455B-93EE-122C54556AC0}">
      <dgm:prSet/>
      <dgm:spPr/>
      <dgm:t>
        <a:bodyPr/>
        <a:lstStyle/>
        <a:p>
          <a:endParaRPr lang="en-US"/>
        </a:p>
      </dgm:t>
    </dgm:pt>
    <dgm:pt modelId="{F63EFF93-2482-4D9E-A497-44DA21C7B1A2}" type="parTrans" cxnId="{A273E3CF-16B6-455B-93EE-122C54556AC0}">
      <dgm:prSet/>
      <dgm:spPr/>
      <dgm:t>
        <a:bodyPr/>
        <a:lstStyle/>
        <a:p>
          <a:endParaRPr lang="en-US"/>
        </a:p>
      </dgm:t>
    </dgm:pt>
    <dgm:pt modelId="{C6A716E1-F1E1-4B09-962E-48B8F69F6ABB}" type="pres">
      <dgm:prSet presAssocID="{B92B4805-1975-459D-959F-A3A37C24BC98}" presName="theList" presStyleCnt="0">
        <dgm:presLayoutVars>
          <dgm:dir/>
          <dgm:animLvl val="lvl"/>
          <dgm:resizeHandles val="exact"/>
        </dgm:presLayoutVars>
      </dgm:prSet>
      <dgm:spPr/>
    </dgm:pt>
    <dgm:pt modelId="{E5C82626-A0EB-444B-B908-0454B9DCDBD0}" type="pres">
      <dgm:prSet presAssocID="{EA367DB8-7C6F-44DF-A97A-0A791F5945AA}" presName="compNode" presStyleCnt="0"/>
      <dgm:spPr/>
    </dgm:pt>
    <dgm:pt modelId="{08834BC5-31B0-4833-ADB7-90F51BD439A2}" type="pres">
      <dgm:prSet presAssocID="{EA367DB8-7C6F-44DF-A97A-0A791F5945AA}" presName="aNode" presStyleLbl="bgShp" presStyleIdx="0" presStyleCnt="4"/>
      <dgm:spPr/>
    </dgm:pt>
    <dgm:pt modelId="{8A3441B8-3E78-4FC7-9534-217F77402523}" type="pres">
      <dgm:prSet presAssocID="{EA367DB8-7C6F-44DF-A97A-0A791F5945AA}" presName="textNode" presStyleLbl="bgShp" presStyleIdx="0" presStyleCnt="4"/>
      <dgm:spPr/>
    </dgm:pt>
    <dgm:pt modelId="{086E5937-C830-4428-BEA0-ED16E87BE5C3}" type="pres">
      <dgm:prSet presAssocID="{EA367DB8-7C6F-44DF-A97A-0A791F5945AA}" presName="compChildNode" presStyleCnt="0"/>
      <dgm:spPr/>
    </dgm:pt>
    <dgm:pt modelId="{EE6FF24F-9418-4D68-9CDA-C923A718DF9B}" type="pres">
      <dgm:prSet presAssocID="{EA367DB8-7C6F-44DF-A97A-0A791F5945AA}" presName="theInnerList" presStyleCnt="0"/>
      <dgm:spPr/>
    </dgm:pt>
    <dgm:pt modelId="{A0A1EBCB-6BC8-4D8C-9874-85658E7C919D}" type="pres">
      <dgm:prSet presAssocID="{EB2B0AF0-CDD4-4D23-8BFB-C11D67708E90}" presName="childNode" presStyleLbl="node1" presStyleIdx="0" presStyleCnt="12">
        <dgm:presLayoutVars>
          <dgm:bulletEnabled val="1"/>
        </dgm:presLayoutVars>
      </dgm:prSet>
      <dgm:spPr/>
    </dgm:pt>
    <dgm:pt modelId="{20F105A2-CB4E-449D-8DE7-891E07A74C0F}" type="pres">
      <dgm:prSet presAssocID="{EB2B0AF0-CDD4-4D23-8BFB-C11D67708E90}" presName="aSpace2" presStyleCnt="0"/>
      <dgm:spPr/>
    </dgm:pt>
    <dgm:pt modelId="{F1B4838D-280D-4DC3-8743-781C96E405B5}" type="pres">
      <dgm:prSet presAssocID="{9E26FE46-216A-4C14-8707-F8CEA995EB7C}" presName="childNode" presStyleLbl="node1" presStyleIdx="1" presStyleCnt="12">
        <dgm:presLayoutVars>
          <dgm:bulletEnabled val="1"/>
        </dgm:presLayoutVars>
      </dgm:prSet>
      <dgm:spPr/>
    </dgm:pt>
    <dgm:pt modelId="{FB2B49EC-A708-408F-94F5-3D8D38924C3B}" type="pres">
      <dgm:prSet presAssocID="{9E26FE46-216A-4C14-8707-F8CEA995EB7C}" presName="aSpace2" presStyleCnt="0"/>
      <dgm:spPr/>
    </dgm:pt>
    <dgm:pt modelId="{9541C6F7-82A1-4C3C-969B-63B00B41C6A2}" type="pres">
      <dgm:prSet presAssocID="{0E537D3C-2828-4C08-BAB6-1829F2E02A10}" presName="childNode" presStyleLbl="node1" presStyleIdx="2" presStyleCnt="12">
        <dgm:presLayoutVars>
          <dgm:bulletEnabled val="1"/>
        </dgm:presLayoutVars>
      </dgm:prSet>
      <dgm:spPr/>
    </dgm:pt>
    <dgm:pt modelId="{4F210003-FADE-4C18-B4CC-089940DB86C3}" type="pres">
      <dgm:prSet presAssocID="{EA367DB8-7C6F-44DF-A97A-0A791F5945AA}" presName="aSpace" presStyleCnt="0"/>
      <dgm:spPr/>
    </dgm:pt>
    <dgm:pt modelId="{2F979A05-8909-41F4-99A2-CE809DDFF884}" type="pres">
      <dgm:prSet presAssocID="{7212160F-4ACA-42A6-AB9D-1A32B725A48B}" presName="compNode" presStyleCnt="0"/>
      <dgm:spPr/>
    </dgm:pt>
    <dgm:pt modelId="{9613E744-9A17-4877-B22C-D1ADF9562980}" type="pres">
      <dgm:prSet presAssocID="{7212160F-4ACA-42A6-AB9D-1A32B725A48B}" presName="aNode" presStyleLbl="bgShp" presStyleIdx="1" presStyleCnt="4"/>
      <dgm:spPr/>
    </dgm:pt>
    <dgm:pt modelId="{0D5C098E-7B39-4C37-8799-F9B17B4A60C6}" type="pres">
      <dgm:prSet presAssocID="{7212160F-4ACA-42A6-AB9D-1A32B725A48B}" presName="textNode" presStyleLbl="bgShp" presStyleIdx="1" presStyleCnt="4"/>
      <dgm:spPr/>
    </dgm:pt>
    <dgm:pt modelId="{B3A7D506-C574-4A99-AE03-EAA1FCE4F6EB}" type="pres">
      <dgm:prSet presAssocID="{7212160F-4ACA-42A6-AB9D-1A32B725A48B}" presName="compChildNode" presStyleCnt="0"/>
      <dgm:spPr/>
    </dgm:pt>
    <dgm:pt modelId="{F1547049-33B9-4CF7-AD2C-D88A5E29257B}" type="pres">
      <dgm:prSet presAssocID="{7212160F-4ACA-42A6-AB9D-1A32B725A48B}" presName="theInnerList" presStyleCnt="0"/>
      <dgm:spPr/>
    </dgm:pt>
    <dgm:pt modelId="{27E1BE45-94A7-4F56-AEC2-BFD55C42EDFD}" type="pres">
      <dgm:prSet presAssocID="{C8226103-DEA3-451B-AE27-17D66A9184D0}" presName="childNode" presStyleLbl="node1" presStyleIdx="3" presStyleCnt="12">
        <dgm:presLayoutVars>
          <dgm:bulletEnabled val="1"/>
        </dgm:presLayoutVars>
      </dgm:prSet>
      <dgm:spPr/>
    </dgm:pt>
    <dgm:pt modelId="{EEFDCB43-8C36-48FA-B95F-9EE774489369}" type="pres">
      <dgm:prSet presAssocID="{C8226103-DEA3-451B-AE27-17D66A9184D0}" presName="aSpace2" presStyleCnt="0"/>
      <dgm:spPr/>
    </dgm:pt>
    <dgm:pt modelId="{7D29DF5C-2344-48D0-A2BF-456DC6A82384}" type="pres">
      <dgm:prSet presAssocID="{A1720816-D732-436B-9580-D28856A63007}" presName="childNode" presStyleLbl="node1" presStyleIdx="4" presStyleCnt="12">
        <dgm:presLayoutVars>
          <dgm:bulletEnabled val="1"/>
        </dgm:presLayoutVars>
      </dgm:prSet>
      <dgm:spPr/>
    </dgm:pt>
    <dgm:pt modelId="{559BD8B9-F8D0-41AA-AC8D-38E3A6204C8B}" type="pres">
      <dgm:prSet presAssocID="{A1720816-D732-436B-9580-D28856A63007}" presName="aSpace2" presStyleCnt="0"/>
      <dgm:spPr/>
    </dgm:pt>
    <dgm:pt modelId="{6DE3CDEA-9C9F-4090-AAE0-4FA8FF65FCB4}" type="pres">
      <dgm:prSet presAssocID="{D2A53827-358A-4E13-9A2E-D0AF412F8516}" presName="childNode" presStyleLbl="node1" presStyleIdx="5" presStyleCnt="12">
        <dgm:presLayoutVars>
          <dgm:bulletEnabled val="1"/>
        </dgm:presLayoutVars>
      </dgm:prSet>
      <dgm:spPr/>
    </dgm:pt>
    <dgm:pt modelId="{2D4A6F0F-562A-4CD3-A309-6CF689479239}" type="pres">
      <dgm:prSet presAssocID="{7212160F-4ACA-42A6-AB9D-1A32B725A48B}" presName="aSpace" presStyleCnt="0"/>
      <dgm:spPr/>
    </dgm:pt>
    <dgm:pt modelId="{F25380DF-D77E-4B1C-A350-BC4B44F012E0}" type="pres">
      <dgm:prSet presAssocID="{18F8099B-7288-4441-AF81-AA537A30F2D6}" presName="compNode" presStyleCnt="0"/>
      <dgm:spPr/>
    </dgm:pt>
    <dgm:pt modelId="{79D09212-7A85-4D54-9594-50A9DD2F1760}" type="pres">
      <dgm:prSet presAssocID="{18F8099B-7288-4441-AF81-AA537A30F2D6}" presName="aNode" presStyleLbl="bgShp" presStyleIdx="2" presStyleCnt="4"/>
      <dgm:spPr/>
    </dgm:pt>
    <dgm:pt modelId="{875F401A-53B5-4A71-ABA2-06EACD876D4B}" type="pres">
      <dgm:prSet presAssocID="{18F8099B-7288-4441-AF81-AA537A30F2D6}" presName="textNode" presStyleLbl="bgShp" presStyleIdx="2" presStyleCnt="4"/>
      <dgm:spPr/>
    </dgm:pt>
    <dgm:pt modelId="{297F0E31-DB05-4EAA-A098-E773A8B4D2BA}" type="pres">
      <dgm:prSet presAssocID="{18F8099B-7288-4441-AF81-AA537A30F2D6}" presName="compChildNode" presStyleCnt="0"/>
      <dgm:spPr/>
    </dgm:pt>
    <dgm:pt modelId="{99482E24-BF72-4D9B-A271-A518BA17F147}" type="pres">
      <dgm:prSet presAssocID="{18F8099B-7288-4441-AF81-AA537A30F2D6}" presName="theInnerList" presStyleCnt="0"/>
      <dgm:spPr/>
    </dgm:pt>
    <dgm:pt modelId="{041C359B-6986-4F5C-AD96-19368409F022}" type="pres">
      <dgm:prSet presAssocID="{CF3C7C48-CBA5-4C23-96C2-A58232963E45}" presName="childNode" presStyleLbl="node1" presStyleIdx="6" presStyleCnt="12">
        <dgm:presLayoutVars>
          <dgm:bulletEnabled val="1"/>
        </dgm:presLayoutVars>
      </dgm:prSet>
      <dgm:spPr/>
    </dgm:pt>
    <dgm:pt modelId="{4EB22003-09CD-4A61-865A-363EA9DDD5A9}" type="pres">
      <dgm:prSet presAssocID="{CF3C7C48-CBA5-4C23-96C2-A58232963E45}" presName="aSpace2" presStyleCnt="0"/>
      <dgm:spPr/>
    </dgm:pt>
    <dgm:pt modelId="{08A9872A-BF09-4D68-A049-EC79F5AC9A9B}" type="pres">
      <dgm:prSet presAssocID="{347F8566-9952-4F9F-B344-165A2671A9D1}" presName="childNode" presStyleLbl="node1" presStyleIdx="7" presStyleCnt="12">
        <dgm:presLayoutVars>
          <dgm:bulletEnabled val="1"/>
        </dgm:presLayoutVars>
      </dgm:prSet>
      <dgm:spPr/>
    </dgm:pt>
    <dgm:pt modelId="{C761511E-2A14-408E-B736-F0B56F9CB1F4}" type="pres">
      <dgm:prSet presAssocID="{347F8566-9952-4F9F-B344-165A2671A9D1}" presName="aSpace2" presStyleCnt="0"/>
      <dgm:spPr/>
    </dgm:pt>
    <dgm:pt modelId="{F96CC02C-91E6-4AA4-B0E3-5149FF8E2F07}" type="pres">
      <dgm:prSet presAssocID="{01BBDE14-9442-4D6C-9BFE-57801CA0285F}" presName="childNode" presStyleLbl="node1" presStyleIdx="8" presStyleCnt="12">
        <dgm:presLayoutVars>
          <dgm:bulletEnabled val="1"/>
        </dgm:presLayoutVars>
      </dgm:prSet>
      <dgm:spPr/>
    </dgm:pt>
    <dgm:pt modelId="{62BD93E0-DD8F-4BAC-9862-736AA9B1BBB7}" type="pres">
      <dgm:prSet presAssocID="{18F8099B-7288-4441-AF81-AA537A30F2D6}" presName="aSpace" presStyleCnt="0"/>
      <dgm:spPr/>
    </dgm:pt>
    <dgm:pt modelId="{B085E743-1EFC-41BC-AC01-A3EC0AF6A2C2}" type="pres">
      <dgm:prSet presAssocID="{516FFE17-CBE6-471D-A335-AE955AC961C6}" presName="compNode" presStyleCnt="0"/>
      <dgm:spPr/>
    </dgm:pt>
    <dgm:pt modelId="{EAA9BB42-8EB2-44FA-842D-1FA6AEF08DB4}" type="pres">
      <dgm:prSet presAssocID="{516FFE17-CBE6-471D-A335-AE955AC961C6}" presName="aNode" presStyleLbl="bgShp" presStyleIdx="3" presStyleCnt="4"/>
      <dgm:spPr/>
    </dgm:pt>
    <dgm:pt modelId="{219BE88A-3175-4C18-931D-8CE35BEB7163}" type="pres">
      <dgm:prSet presAssocID="{516FFE17-CBE6-471D-A335-AE955AC961C6}" presName="textNode" presStyleLbl="bgShp" presStyleIdx="3" presStyleCnt="4"/>
      <dgm:spPr/>
    </dgm:pt>
    <dgm:pt modelId="{751B83E6-D625-4DF6-B7D2-F7B6C7EFF378}" type="pres">
      <dgm:prSet presAssocID="{516FFE17-CBE6-471D-A335-AE955AC961C6}" presName="compChildNode" presStyleCnt="0"/>
      <dgm:spPr/>
    </dgm:pt>
    <dgm:pt modelId="{9ACABE3D-5668-4330-B14B-899EF3FBD9BA}" type="pres">
      <dgm:prSet presAssocID="{516FFE17-CBE6-471D-A335-AE955AC961C6}" presName="theInnerList" presStyleCnt="0"/>
      <dgm:spPr/>
    </dgm:pt>
    <dgm:pt modelId="{39F71E12-FA5C-4144-94BB-BF8D302705BC}" type="pres">
      <dgm:prSet presAssocID="{7E16A16B-7986-4FCF-8D5F-C8F64A124C96}" presName="childNode" presStyleLbl="node1" presStyleIdx="9" presStyleCnt="12">
        <dgm:presLayoutVars>
          <dgm:bulletEnabled val="1"/>
        </dgm:presLayoutVars>
      </dgm:prSet>
      <dgm:spPr/>
    </dgm:pt>
    <dgm:pt modelId="{5A4FFCD9-4E66-4A0E-8873-ED61B86E9AC3}" type="pres">
      <dgm:prSet presAssocID="{7E16A16B-7986-4FCF-8D5F-C8F64A124C96}" presName="aSpace2" presStyleCnt="0"/>
      <dgm:spPr/>
    </dgm:pt>
    <dgm:pt modelId="{C050C79C-8DF7-41B5-98DB-E16273DB5208}" type="pres">
      <dgm:prSet presAssocID="{A657FA2D-7B65-44E3-978F-859013C1DE71}" presName="childNode" presStyleLbl="node1" presStyleIdx="10" presStyleCnt="12">
        <dgm:presLayoutVars>
          <dgm:bulletEnabled val="1"/>
        </dgm:presLayoutVars>
      </dgm:prSet>
      <dgm:spPr/>
    </dgm:pt>
    <dgm:pt modelId="{934E4A10-8B2F-42C4-AE47-F3282DB75D07}" type="pres">
      <dgm:prSet presAssocID="{A657FA2D-7B65-44E3-978F-859013C1DE71}" presName="aSpace2" presStyleCnt="0"/>
      <dgm:spPr/>
    </dgm:pt>
    <dgm:pt modelId="{1EC28988-9017-499B-800D-405ECEA8CD5B}" type="pres">
      <dgm:prSet presAssocID="{BBDD74BA-0EFB-4933-8A24-CB53D4B918C7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1A8A760A-CCF4-4CF0-B7A4-6F3ADC560792}" type="presOf" srcId="{347F8566-9952-4F9F-B344-165A2671A9D1}" destId="{08A9872A-BF09-4D68-A049-EC79F5AC9A9B}" srcOrd="0" destOrd="0" presId="urn:microsoft.com/office/officeart/2005/8/layout/lProcess2"/>
    <dgm:cxn modelId="{E01AA811-FAEE-4E54-B330-4736C60C3033}" srcId="{B92B4805-1975-459D-959F-A3A37C24BC98}" destId="{18F8099B-7288-4441-AF81-AA537A30F2D6}" srcOrd="2" destOrd="0" parTransId="{5CCAEBAB-A485-4A63-B65D-FBCB4D654DB2}" sibTransId="{97492944-087F-46C9-B4D7-BB7D2C313C69}"/>
    <dgm:cxn modelId="{D6793C1B-D228-415A-AAE0-1C9E90B8C62D}" srcId="{516FFE17-CBE6-471D-A335-AE955AC961C6}" destId="{7E16A16B-7986-4FCF-8D5F-C8F64A124C96}" srcOrd="0" destOrd="0" parTransId="{A5E2B71C-8117-436A-B720-DE9A2E60FC19}" sibTransId="{E5C97674-C96B-4FAF-8DE3-8ACFA1292A75}"/>
    <dgm:cxn modelId="{4A2B002A-BB40-4990-9350-C94F555F53D1}" srcId="{18F8099B-7288-4441-AF81-AA537A30F2D6}" destId="{CF3C7C48-CBA5-4C23-96C2-A58232963E45}" srcOrd="0" destOrd="0" parTransId="{9C7EA56B-403D-48B3-BDB2-5002609F2518}" sibTransId="{9C395C27-7A8B-463F-AAB4-0CB808332FE4}"/>
    <dgm:cxn modelId="{72693237-06F8-4F8D-A17D-284794D408BF}" type="presOf" srcId="{9E26FE46-216A-4C14-8707-F8CEA995EB7C}" destId="{F1B4838D-280D-4DC3-8743-781C96E405B5}" srcOrd="0" destOrd="0" presId="urn:microsoft.com/office/officeart/2005/8/layout/lProcess2"/>
    <dgm:cxn modelId="{5BE1FC5B-22A1-4F6D-97A3-28EC6C6FDFF7}" type="presOf" srcId="{C8226103-DEA3-451B-AE27-17D66A9184D0}" destId="{27E1BE45-94A7-4F56-AEC2-BFD55C42EDFD}" srcOrd="0" destOrd="0" presId="urn:microsoft.com/office/officeart/2005/8/layout/lProcess2"/>
    <dgm:cxn modelId="{35223664-F428-407F-8EC2-ACEBB4F83EEA}" type="presOf" srcId="{7212160F-4ACA-42A6-AB9D-1A32B725A48B}" destId="{9613E744-9A17-4877-B22C-D1ADF9562980}" srcOrd="0" destOrd="0" presId="urn:microsoft.com/office/officeart/2005/8/layout/lProcess2"/>
    <dgm:cxn modelId="{5906F46A-B023-4F11-B167-7EFD51A3DA4F}" srcId="{7212160F-4ACA-42A6-AB9D-1A32B725A48B}" destId="{D2A53827-358A-4E13-9A2E-D0AF412F8516}" srcOrd="2" destOrd="0" parTransId="{7E33AF54-3B16-45F7-A635-82D1783E5DC3}" sibTransId="{820B9167-D2D1-42C3-B095-26A5EFC755F2}"/>
    <dgm:cxn modelId="{260C444B-37D5-4F90-B587-22D5D3AECBBD}" srcId="{EA367DB8-7C6F-44DF-A97A-0A791F5945AA}" destId="{0E537D3C-2828-4C08-BAB6-1829F2E02A10}" srcOrd="2" destOrd="0" parTransId="{91993F03-9419-4DB7-A42B-6A5BF8931FA2}" sibTransId="{C716D0C2-6781-4F06-8957-2689EDEC589B}"/>
    <dgm:cxn modelId="{0E51356C-9C3E-4FA3-A81A-BC22DF981822}" srcId="{18F8099B-7288-4441-AF81-AA537A30F2D6}" destId="{01BBDE14-9442-4D6C-9BFE-57801CA0285F}" srcOrd="2" destOrd="0" parTransId="{FF2E6E4A-CFF9-47DB-89E7-CEB762EDD245}" sibTransId="{77ECAEA7-B14E-4D64-9884-20CFA6612897}"/>
    <dgm:cxn modelId="{2221CD4D-011E-40E4-BDE2-25935889F0D5}" type="presOf" srcId="{01BBDE14-9442-4D6C-9BFE-57801CA0285F}" destId="{F96CC02C-91E6-4AA4-B0E3-5149FF8E2F07}" srcOrd="0" destOrd="0" presId="urn:microsoft.com/office/officeart/2005/8/layout/lProcess2"/>
    <dgm:cxn modelId="{FFE7654E-8D9E-47F6-8790-33CC61D917BC}" type="presOf" srcId="{A657FA2D-7B65-44E3-978F-859013C1DE71}" destId="{C050C79C-8DF7-41B5-98DB-E16273DB5208}" srcOrd="0" destOrd="0" presId="urn:microsoft.com/office/officeart/2005/8/layout/lProcess2"/>
    <dgm:cxn modelId="{99A72455-5272-43C8-946F-05CD84FA4587}" type="presOf" srcId="{A1720816-D732-436B-9580-D28856A63007}" destId="{7D29DF5C-2344-48D0-A2BF-456DC6A82384}" srcOrd="0" destOrd="0" presId="urn:microsoft.com/office/officeart/2005/8/layout/lProcess2"/>
    <dgm:cxn modelId="{A6EAE757-DA36-4490-B6E8-D487988CCC01}" type="presOf" srcId="{B92B4805-1975-459D-959F-A3A37C24BC98}" destId="{C6A716E1-F1E1-4B09-962E-48B8F69F6ABB}" srcOrd="0" destOrd="0" presId="urn:microsoft.com/office/officeart/2005/8/layout/lProcess2"/>
    <dgm:cxn modelId="{70EC8687-D502-4EB2-998D-081B6AE43D15}" srcId="{EA367DB8-7C6F-44DF-A97A-0A791F5945AA}" destId="{9E26FE46-216A-4C14-8707-F8CEA995EB7C}" srcOrd="1" destOrd="0" parTransId="{ADDC28CF-9845-4EEA-B25E-BF69AB643F3F}" sibTransId="{EB73BCEB-998A-4979-B9B8-01141B74C746}"/>
    <dgm:cxn modelId="{C7BE9188-5701-4EB1-B846-971F67B912E3}" srcId="{516FFE17-CBE6-471D-A335-AE955AC961C6}" destId="{BBDD74BA-0EFB-4933-8A24-CB53D4B918C7}" srcOrd="2" destOrd="0" parTransId="{FD20AC4D-74D8-428E-A877-5576A52F41CE}" sibTransId="{70AB3DD5-B3A4-4A2F-AE80-5B9CF26DC50A}"/>
    <dgm:cxn modelId="{44C1CF94-10A7-41A8-82AC-FCB7B8DCC589}" type="presOf" srcId="{7212160F-4ACA-42A6-AB9D-1A32B725A48B}" destId="{0D5C098E-7B39-4C37-8799-F9B17B4A60C6}" srcOrd="1" destOrd="0" presId="urn:microsoft.com/office/officeart/2005/8/layout/lProcess2"/>
    <dgm:cxn modelId="{5F3A969F-6E44-4753-8806-3EB1A5878A26}" type="presOf" srcId="{EA367DB8-7C6F-44DF-A97A-0A791F5945AA}" destId="{8A3441B8-3E78-4FC7-9534-217F77402523}" srcOrd="1" destOrd="0" presId="urn:microsoft.com/office/officeart/2005/8/layout/lProcess2"/>
    <dgm:cxn modelId="{51229CA0-1E00-4DC9-9DC8-31641C202E5E}" srcId="{18F8099B-7288-4441-AF81-AA537A30F2D6}" destId="{347F8566-9952-4F9F-B344-165A2671A9D1}" srcOrd="1" destOrd="0" parTransId="{987B9C44-AECB-4D0F-8E49-8ADF32B20429}" sibTransId="{5494D842-34E3-42D2-9F8A-5EF11C8C372A}"/>
    <dgm:cxn modelId="{404DBFA2-9C1F-41B3-A738-1D16241D13BD}" type="presOf" srcId="{18F8099B-7288-4441-AF81-AA537A30F2D6}" destId="{875F401A-53B5-4A71-ABA2-06EACD876D4B}" srcOrd="1" destOrd="0" presId="urn:microsoft.com/office/officeart/2005/8/layout/lProcess2"/>
    <dgm:cxn modelId="{DB6705A3-6152-424D-9033-D6D5D843A36C}" type="presOf" srcId="{0E537D3C-2828-4C08-BAB6-1829F2E02A10}" destId="{9541C6F7-82A1-4C3C-969B-63B00B41C6A2}" srcOrd="0" destOrd="0" presId="urn:microsoft.com/office/officeart/2005/8/layout/lProcess2"/>
    <dgm:cxn modelId="{7EAE86A4-3440-4C68-8447-8ACC1609FA60}" srcId="{7212160F-4ACA-42A6-AB9D-1A32B725A48B}" destId="{A1720816-D732-436B-9580-D28856A63007}" srcOrd="1" destOrd="0" parTransId="{6200025B-C98C-4FF0-8060-ACA090D78859}" sibTransId="{5A4DC183-2FD5-4BD6-B1D2-C0EC1FF50F57}"/>
    <dgm:cxn modelId="{6AD5A6A4-C8C5-48F9-A9D1-45A6F6D324CC}" type="presOf" srcId="{EB2B0AF0-CDD4-4D23-8BFB-C11D67708E90}" destId="{A0A1EBCB-6BC8-4D8C-9874-85658E7C919D}" srcOrd="0" destOrd="0" presId="urn:microsoft.com/office/officeart/2005/8/layout/lProcess2"/>
    <dgm:cxn modelId="{D1C1B2A8-D69C-4444-A747-62958EA9CEAC}" type="presOf" srcId="{18F8099B-7288-4441-AF81-AA537A30F2D6}" destId="{79D09212-7A85-4D54-9594-50A9DD2F1760}" srcOrd="0" destOrd="0" presId="urn:microsoft.com/office/officeart/2005/8/layout/lProcess2"/>
    <dgm:cxn modelId="{2993AFB1-70D4-41FE-A401-A324266984F3}" srcId="{516FFE17-CBE6-471D-A335-AE955AC961C6}" destId="{A657FA2D-7B65-44E3-978F-859013C1DE71}" srcOrd="1" destOrd="0" parTransId="{CB7C56F6-F7E1-4F5A-95E2-9A564A210DAE}" sibTransId="{C5574DA3-CE53-469C-B71D-E6CDA220E9BF}"/>
    <dgm:cxn modelId="{2436E0B7-12A0-49B6-9CD9-ED859E54919F}" srcId="{EA367DB8-7C6F-44DF-A97A-0A791F5945AA}" destId="{EB2B0AF0-CDD4-4D23-8BFB-C11D67708E90}" srcOrd="0" destOrd="0" parTransId="{A93F5328-A24C-440D-8CDF-E63236521F8D}" sibTransId="{6D466310-C74B-4E03-9119-D1E6F09126B5}"/>
    <dgm:cxn modelId="{BE6101BE-EDA2-41A0-8113-9613008D5180}" srcId="{7212160F-4ACA-42A6-AB9D-1A32B725A48B}" destId="{C8226103-DEA3-451B-AE27-17D66A9184D0}" srcOrd="0" destOrd="0" parTransId="{C5C4E2FC-AE42-43E9-B482-A8873E4C3CF8}" sibTransId="{02067D7E-C842-4D1B-B4D4-C35832BB709A}"/>
    <dgm:cxn modelId="{274548C6-6FF8-4F3A-A8C9-0AE80EA909A4}" type="presOf" srcId="{EA367DB8-7C6F-44DF-A97A-0A791F5945AA}" destId="{08834BC5-31B0-4833-ADB7-90F51BD439A2}" srcOrd="0" destOrd="0" presId="urn:microsoft.com/office/officeart/2005/8/layout/lProcess2"/>
    <dgm:cxn modelId="{A273E3CF-16B6-455B-93EE-122C54556AC0}" srcId="{B92B4805-1975-459D-959F-A3A37C24BC98}" destId="{EA367DB8-7C6F-44DF-A97A-0A791F5945AA}" srcOrd="0" destOrd="0" parTransId="{F63EFF93-2482-4D9E-A497-44DA21C7B1A2}" sibTransId="{CC2E94D3-87E4-4FF3-80BA-064D80D7A621}"/>
    <dgm:cxn modelId="{79732DD1-8393-45AE-A810-B21A42514C56}" type="presOf" srcId="{516FFE17-CBE6-471D-A335-AE955AC961C6}" destId="{EAA9BB42-8EB2-44FA-842D-1FA6AEF08DB4}" srcOrd="0" destOrd="0" presId="urn:microsoft.com/office/officeart/2005/8/layout/lProcess2"/>
    <dgm:cxn modelId="{34106FDA-2662-4981-88E3-F9074481F0AB}" type="presOf" srcId="{D2A53827-358A-4E13-9A2E-D0AF412F8516}" destId="{6DE3CDEA-9C9F-4090-AAE0-4FA8FF65FCB4}" srcOrd="0" destOrd="0" presId="urn:microsoft.com/office/officeart/2005/8/layout/lProcess2"/>
    <dgm:cxn modelId="{81555FDC-63EA-498E-802A-EF114AD0D0A3}" type="presOf" srcId="{516FFE17-CBE6-471D-A335-AE955AC961C6}" destId="{219BE88A-3175-4C18-931D-8CE35BEB7163}" srcOrd="1" destOrd="0" presId="urn:microsoft.com/office/officeart/2005/8/layout/lProcess2"/>
    <dgm:cxn modelId="{D03F36E5-836C-4031-96C1-1349FA6AC7C7}" srcId="{B92B4805-1975-459D-959F-A3A37C24BC98}" destId="{7212160F-4ACA-42A6-AB9D-1A32B725A48B}" srcOrd="1" destOrd="0" parTransId="{45754CA6-8542-4798-B61E-2EC30865B867}" sibTransId="{A87B576B-FA9D-4F91-9748-E676CC6C46B1}"/>
    <dgm:cxn modelId="{1A5262E9-4EE1-4925-AEAE-D47C3C49C627}" type="presOf" srcId="{BBDD74BA-0EFB-4933-8A24-CB53D4B918C7}" destId="{1EC28988-9017-499B-800D-405ECEA8CD5B}" srcOrd="0" destOrd="0" presId="urn:microsoft.com/office/officeart/2005/8/layout/lProcess2"/>
    <dgm:cxn modelId="{ED4D36F0-1D95-47EC-A92F-63D35519ED19}" type="presOf" srcId="{7E16A16B-7986-4FCF-8D5F-C8F64A124C96}" destId="{39F71E12-FA5C-4144-94BB-BF8D302705BC}" srcOrd="0" destOrd="0" presId="urn:microsoft.com/office/officeart/2005/8/layout/lProcess2"/>
    <dgm:cxn modelId="{86F9CDF2-D8F9-4620-9CA2-786FF9FB2A95}" srcId="{B92B4805-1975-459D-959F-A3A37C24BC98}" destId="{516FFE17-CBE6-471D-A335-AE955AC961C6}" srcOrd="3" destOrd="0" parTransId="{6C6756CB-0CB7-4575-826F-F46DAAE1EC82}" sibTransId="{1E36C3A2-28A6-42C8-B66F-F70D0E2BC14E}"/>
    <dgm:cxn modelId="{7D8CDDF4-3441-4A85-A1A0-884A91FC8ABD}" type="presOf" srcId="{CF3C7C48-CBA5-4C23-96C2-A58232963E45}" destId="{041C359B-6986-4F5C-AD96-19368409F022}" srcOrd="0" destOrd="0" presId="urn:microsoft.com/office/officeart/2005/8/layout/lProcess2"/>
    <dgm:cxn modelId="{BE1A8CEB-7924-4C61-8ACC-91AD63273065}" type="presParOf" srcId="{C6A716E1-F1E1-4B09-962E-48B8F69F6ABB}" destId="{E5C82626-A0EB-444B-B908-0454B9DCDBD0}" srcOrd="0" destOrd="0" presId="urn:microsoft.com/office/officeart/2005/8/layout/lProcess2"/>
    <dgm:cxn modelId="{B512978F-E1DB-4001-BC63-BC741A5EFAE4}" type="presParOf" srcId="{E5C82626-A0EB-444B-B908-0454B9DCDBD0}" destId="{08834BC5-31B0-4833-ADB7-90F51BD439A2}" srcOrd="0" destOrd="0" presId="urn:microsoft.com/office/officeart/2005/8/layout/lProcess2"/>
    <dgm:cxn modelId="{11ACB72D-983D-4ADD-8B18-9287853E7BE0}" type="presParOf" srcId="{E5C82626-A0EB-444B-B908-0454B9DCDBD0}" destId="{8A3441B8-3E78-4FC7-9534-217F77402523}" srcOrd="1" destOrd="0" presId="urn:microsoft.com/office/officeart/2005/8/layout/lProcess2"/>
    <dgm:cxn modelId="{67267C60-3B3B-45F8-98D9-A862BB16792F}" type="presParOf" srcId="{E5C82626-A0EB-444B-B908-0454B9DCDBD0}" destId="{086E5937-C830-4428-BEA0-ED16E87BE5C3}" srcOrd="2" destOrd="0" presId="urn:microsoft.com/office/officeart/2005/8/layout/lProcess2"/>
    <dgm:cxn modelId="{D08BE165-0F80-4830-98BE-AEEFEC1E36D4}" type="presParOf" srcId="{086E5937-C830-4428-BEA0-ED16E87BE5C3}" destId="{EE6FF24F-9418-4D68-9CDA-C923A718DF9B}" srcOrd="0" destOrd="0" presId="urn:microsoft.com/office/officeart/2005/8/layout/lProcess2"/>
    <dgm:cxn modelId="{057ECFA5-DAF1-4735-AF0C-322A5C7DB0D6}" type="presParOf" srcId="{EE6FF24F-9418-4D68-9CDA-C923A718DF9B}" destId="{A0A1EBCB-6BC8-4D8C-9874-85658E7C919D}" srcOrd="0" destOrd="0" presId="urn:microsoft.com/office/officeart/2005/8/layout/lProcess2"/>
    <dgm:cxn modelId="{6FBD2451-09DD-4994-BADB-A5FFB14FA27A}" type="presParOf" srcId="{EE6FF24F-9418-4D68-9CDA-C923A718DF9B}" destId="{20F105A2-CB4E-449D-8DE7-891E07A74C0F}" srcOrd="1" destOrd="0" presId="urn:microsoft.com/office/officeart/2005/8/layout/lProcess2"/>
    <dgm:cxn modelId="{ED9B46D9-3C75-41DD-A504-3DD067E5E3E1}" type="presParOf" srcId="{EE6FF24F-9418-4D68-9CDA-C923A718DF9B}" destId="{F1B4838D-280D-4DC3-8743-781C96E405B5}" srcOrd="2" destOrd="0" presId="urn:microsoft.com/office/officeart/2005/8/layout/lProcess2"/>
    <dgm:cxn modelId="{DC892B82-C9E9-4CAD-B60A-C4DC6513566A}" type="presParOf" srcId="{EE6FF24F-9418-4D68-9CDA-C923A718DF9B}" destId="{FB2B49EC-A708-408F-94F5-3D8D38924C3B}" srcOrd="3" destOrd="0" presId="urn:microsoft.com/office/officeart/2005/8/layout/lProcess2"/>
    <dgm:cxn modelId="{83E09683-53E0-457A-9E7D-33717A33A5CC}" type="presParOf" srcId="{EE6FF24F-9418-4D68-9CDA-C923A718DF9B}" destId="{9541C6F7-82A1-4C3C-969B-63B00B41C6A2}" srcOrd="4" destOrd="0" presId="urn:microsoft.com/office/officeart/2005/8/layout/lProcess2"/>
    <dgm:cxn modelId="{86C907DC-7F82-4D52-9835-4701A21BFB89}" type="presParOf" srcId="{C6A716E1-F1E1-4B09-962E-48B8F69F6ABB}" destId="{4F210003-FADE-4C18-B4CC-089940DB86C3}" srcOrd="1" destOrd="0" presId="urn:microsoft.com/office/officeart/2005/8/layout/lProcess2"/>
    <dgm:cxn modelId="{C2E21FE0-90E7-443B-A8F8-B63EB6FA8482}" type="presParOf" srcId="{C6A716E1-F1E1-4B09-962E-48B8F69F6ABB}" destId="{2F979A05-8909-41F4-99A2-CE809DDFF884}" srcOrd="2" destOrd="0" presId="urn:microsoft.com/office/officeart/2005/8/layout/lProcess2"/>
    <dgm:cxn modelId="{94C88EEB-4A39-4986-852B-611F66771B95}" type="presParOf" srcId="{2F979A05-8909-41F4-99A2-CE809DDFF884}" destId="{9613E744-9A17-4877-B22C-D1ADF9562980}" srcOrd="0" destOrd="0" presId="urn:microsoft.com/office/officeart/2005/8/layout/lProcess2"/>
    <dgm:cxn modelId="{6D83ABB8-59C6-4F5A-8DE1-BE8436893D35}" type="presParOf" srcId="{2F979A05-8909-41F4-99A2-CE809DDFF884}" destId="{0D5C098E-7B39-4C37-8799-F9B17B4A60C6}" srcOrd="1" destOrd="0" presId="urn:microsoft.com/office/officeart/2005/8/layout/lProcess2"/>
    <dgm:cxn modelId="{CD978193-78D0-48BF-87EE-A9747C870C63}" type="presParOf" srcId="{2F979A05-8909-41F4-99A2-CE809DDFF884}" destId="{B3A7D506-C574-4A99-AE03-EAA1FCE4F6EB}" srcOrd="2" destOrd="0" presId="urn:microsoft.com/office/officeart/2005/8/layout/lProcess2"/>
    <dgm:cxn modelId="{13265D72-C4E3-43BB-8E1A-A30450DB6CE6}" type="presParOf" srcId="{B3A7D506-C574-4A99-AE03-EAA1FCE4F6EB}" destId="{F1547049-33B9-4CF7-AD2C-D88A5E29257B}" srcOrd="0" destOrd="0" presId="urn:microsoft.com/office/officeart/2005/8/layout/lProcess2"/>
    <dgm:cxn modelId="{6B557E48-AE7D-4D71-A3FC-2A8859024BE2}" type="presParOf" srcId="{F1547049-33B9-4CF7-AD2C-D88A5E29257B}" destId="{27E1BE45-94A7-4F56-AEC2-BFD55C42EDFD}" srcOrd="0" destOrd="0" presId="urn:microsoft.com/office/officeart/2005/8/layout/lProcess2"/>
    <dgm:cxn modelId="{582E3AE5-79EB-4118-A8B7-0E8D6B697D74}" type="presParOf" srcId="{F1547049-33B9-4CF7-AD2C-D88A5E29257B}" destId="{EEFDCB43-8C36-48FA-B95F-9EE774489369}" srcOrd="1" destOrd="0" presId="urn:microsoft.com/office/officeart/2005/8/layout/lProcess2"/>
    <dgm:cxn modelId="{769E9420-7C68-4FE7-9452-CDE4E42C1904}" type="presParOf" srcId="{F1547049-33B9-4CF7-AD2C-D88A5E29257B}" destId="{7D29DF5C-2344-48D0-A2BF-456DC6A82384}" srcOrd="2" destOrd="0" presId="urn:microsoft.com/office/officeart/2005/8/layout/lProcess2"/>
    <dgm:cxn modelId="{3D00B779-2D50-4B53-BE46-33E5A949F167}" type="presParOf" srcId="{F1547049-33B9-4CF7-AD2C-D88A5E29257B}" destId="{559BD8B9-F8D0-41AA-AC8D-38E3A6204C8B}" srcOrd="3" destOrd="0" presId="urn:microsoft.com/office/officeart/2005/8/layout/lProcess2"/>
    <dgm:cxn modelId="{1AAA40CE-B5CA-4546-BA8F-D0229196DED5}" type="presParOf" srcId="{F1547049-33B9-4CF7-AD2C-D88A5E29257B}" destId="{6DE3CDEA-9C9F-4090-AAE0-4FA8FF65FCB4}" srcOrd="4" destOrd="0" presId="urn:microsoft.com/office/officeart/2005/8/layout/lProcess2"/>
    <dgm:cxn modelId="{0543DB56-2F21-440F-98EF-A8AA384714F0}" type="presParOf" srcId="{C6A716E1-F1E1-4B09-962E-48B8F69F6ABB}" destId="{2D4A6F0F-562A-4CD3-A309-6CF689479239}" srcOrd="3" destOrd="0" presId="urn:microsoft.com/office/officeart/2005/8/layout/lProcess2"/>
    <dgm:cxn modelId="{5F6793B6-DCE4-4C9D-8A1B-4E8D2713C381}" type="presParOf" srcId="{C6A716E1-F1E1-4B09-962E-48B8F69F6ABB}" destId="{F25380DF-D77E-4B1C-A350-BC4B44F012E0}" srcOrd="4" destOrd="0" presId="urn:microsoft.com/office/officeart/2005/8/layout/lProcess2"/>
    <dgm:cxn modelId="{111003C2-35F1-465E-B56B-72820ED6A587}" type="presParOf" srcId="{F25380DF-D77E-4B1C-A350-BC4B44F012E0}" destId="{79D09212-7A85-4D54-9594-50A9DD2F1760}" srcOrd="0" destOrd="0" presId="urn:microsoft.com/office/officeart/2005/8/layout/lProcess2"/>
    <dgm:cxn modelId="{3345B560-B482-4497-BB2A-83A237AAAF40}" type="presParOf" srcId="{F25380DF-D77E-4B1C-A350-BC4B44F012E0}" destId="{875F401A-53B5-4A71-ABA2-06EACD876D4B}" srcOrd="1" destOrd="0" presId="urn:microsoft.com/office/officeart/2005/8/layout/lProcess2"/>
    <dgm:cxn modelId="{339268B1-AA80-41D6-8398-8B7901FBB1A2}" type="presParOf" srcId="{F25380DF-D77E-4B1C-A350-BC4B44F012E0}" destId="{297F0E31-DB05-4EAA-A098-E773A8B4D2BA}" srcOrd="2" destOrd="0" presId="urn:microsoft.com/office/officeart/2005/8/layout/lProcess2"/>
    <dgm:cxn modelId="{361676A1-0913-4BAD-B923-7B9751D21F52}" type="presParOf" srcId="{297F0E31-DB05-4EAA-A098-E773A8B4D2BA}" destId="{99482E24-BF72-4D9B-A271-A518BA17F147}" srcOrd="0" destOrd="0" presId="urn:microsoft.com/office/officeart/2005/8/layout/lProcess2"/>
    <dgm:cxn modelId="{82D11DE1-0216-4C0B-99D8-5491545B0DB8}" type="presParOf" srcId="{99482E24-BF72-4D9B-A271-A518BA17F147}" destId="{041C359B-6986-4F5C-AD96-19368409F022}" srcOrd="0" destOrd="0" presId="urn:microsoft.com/office/officeart/2005/8/layout/lProcess2"/>
    <dgm:cxn modelId="{F7D18AE5-9DDD-40FA-9B0C-33B84690619D}" type="presParOf" srcId="{99482E24-BF72-4D9B-A271-A518BA17F147}" destId="{4EB22003-09CD-4A61-865A-363EA9DDD5A9}" srcOrd="1" destOrd="0" presId="urn:microsoft.com/office/officeart/2005/8/layout/lProcess2"/>
    <dgm:cxn modelId="{DAACF17E-E123-46F0-977C-F968A3588ABC}" type="presParOf" srcId="{99482E24-BF72-4D9B-A271-A518BA17F147}" destId="{08A9872A-BF09-4D68-A049-EC79F5AC9A9B}" srcOrd="2" destOrd="0" presId="urn:microsoft.com/office/officeart/2005/8/layout/lProcess2"/>
    <dgm:cxn modelId="{17B9CD27-3372-47A7-A3BE-E27EF1EA4DEB}" type="presParOf" srcId="{99482E24-BF72-4D9B-A271-A518BA17F147}" destId="{C761511E-2A14-408E-B736-F0B56F9CB1F4}" srcOrd="3" destOrd="0" presId="urn:microsoft.com/office/officeart/2005/8/layout/lProcess2"/>
    <dgm:cxn modelId="{FA8AAD13-1A79-43DB-9E53-C2474CB38FBE}" type="presParOf" srcId="{99482E24-BF72-4D9B-A271-A518BA17F147}" destId="{F96CC02C-91E6-4AA4-B0E3-5149FF8E2F07}" srcOrd="4" destOrd="0" presId="urn:microsoft.com/office/officeart/2005/8/layout/lProcess2"/>
    <dgm:cxn modelId="{9D54F294-D360-4037-A1EB-0B2ABB534719}" type="presParOf" srcId="{C6A716E1-F1E1-4B09-962E-48B8F69F6ABB}" destId="{62BD93E0-DD8F-4BAC-9862-736AA9B1BBB7}" srcOrd="5" destOrd="0" presId="urn:microsoft.com/office/officeart/2005/8/layout/lProcess2"/>
    <dgm:cxn modelId="{B0EC87A5-4669-4218-9079-FEE8B1469A91}" type="presParOf" srcId="{C6A716E1-F1E1-4B09-962E-48B8F69F6ABB}" destId="{B085E743-1EFC-41BC-AC01-A3EC0AF6A2C2}" srcOrd="6" destOrd="0" presId="urn:microsoft.com/office/officeart/2005/8/layout/lProcess2"/>
    <dgm:cxn modelId="{6E85E8E0-F0D8-43F3-B3D2-3E3BC27E23AE}" type="presParOf" srcId="{B085E743-1EFC-41BC-AC01-A3EC0AF6A2C2}" destId="{EAA9BB42-8EB2-44FA-842D-1FA6AEF08DB4}" srcOrd="0" destOrd="0" presId="urn:microsoft.com/office/officeart/2005/8/layout/lProcess2"/>
    <dgm:cxn modelId="{E8B0C482-3214-4072-B330-4C0F6B90B33A}" type="presParOf" srcId="{B085E743-1EFC-41BC-AC01-A3EC0AF6A2C2}" destId="{219BE88A-3175-4C18-931D-8CE35BEB7163}" srcOrd="1" destOrd="0" presId="urn:microsoft.com/office/officeart/2005/8/layout/lProcess2"/>
    <dgm:cxn modelId="{4A960AB2-FEF9-477C-AD7E-5345D0A58A5D}" type="presParOf" srcId="{B085E743-1EFC-41BC-AC01-A3EC0AF6A2C2}" destId="{751B83E6-D625-4DF6-B7D2-F7B6C7EFF378}" srcOrd="2" destOrd="0" presId="urn:microsoft.com/office/officeart/2005/8/layout/lProcess2"/>
    <dgm:cxn modelId="{61C70E6F-FC14-4C94-B044-651D379739E3}" type="presParOf" srcId="{751B83E6-D625-4DF6-B7D2-F7B6C7EFF378}" destId="{9ACABE3D-5668-4330-B14B-899EF3FBD9BA}" srcOrd="0" destOrd="0" presId="urn:microsoft.com/office/officeart/2005/8/layout/lProcess2"/>
    <dgm:cxn modelId="{990D8D8A-7C08-4FAC-83C3-87C9EE4859B3}" type="presParOf" srcId="{9ACABE3D-5668-4330-B14B-899EF3FBD9BA}" destId="{39F71E12-FA5C-4144-94BB-BF8D302705BC}" srcOrd="0" destOrd="0" presId="urn:microsoft.com/office/officeart/2005/8/layout/lProcess2"/>
    <dgm:cxn modelId="{4D2B10AF-471A-417F-9965-AB89EF74BBEC}" type="presParOf" srcId="{9ACABE3D-5668-4330-B14B-899EF3FBD9BA}" destId="{5A4FFCD9-4E66-4A0E-8873-ED61B86E9AC3}" srcOrd="1" destOrd="0" presId="urn:microsoft.com/office/officeart/2005/8/layout/lProcess2"/>
    <dgm:cxn modelId="{06998315-3A47-4C8B-84D7-B7E612D7A89F}" type="presParOf" srcId="{9ACABE3D-5668-4330-B14B-899EF3FBD9BA}" destId="{C050C79C-8DF7-41B5-98DB-E16273DB5208}" srcOrd="2" destOrd="0" presId="urn:microsoft.com/office/officeart/2005/8/layout/lProcess2"/>
    <dgm:cxn modelId="{9EEC8289-DF69-439C-982E-F9062DF28222}" type="presParOf" srcId="{9ACABE3D-5668-4330-B14B-899EF3FBD9BA}" destId="{934E4A10-8B2F-42C4-AE47-F3282DB75D07}" srcOrd="3" destOrd="0" presId="urn:microsoft.com/office/officeart/2005/8/layout/lProcess2"/>
    <dgm:cxn modelId="{EE21BBC4-5DE5-4948-802D-8F68D815B442}" type="presParOf" srcId="{9ACABE3D-5668-4330-B14B-899EF3FBD9BA}" destId="{1EC28988-9017-499B-800D-405ECEA8CD5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4BC5-31B0-4833-ADB7-90F51BD439A2}">
      <dsp:nvSpPr>
        <dsp:cNvPr id="0" name=""/>
        <dsp:cNvSpPr/>
      </dsp:nvSpPr>
      <dsp:spPr>
        <a:xfrm>
          <a:off x="2831" y="0"/>
          <a:ext cx="2778188" cy="5159829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Target Population</a:t>
          </a:r>
        </a:p>
      </dsp:txBody>
      <dsp:txXfrm>
        <a:off x="2831" y="0"/>
        <a:ext cx="2778188" cy="1547948"/>
      </dsp:txXfrm>
    </dsp:sp>
    <dsp:sp modelId="{A0A1EBCB-6BC8-4D8C-9874-85658E7C919D}">
      <dsp:nvSpPr>
        <dsp:cNvPr id="0" name=""/>
        <dsp:cNvSpPr/>
      </dsp:nvSpPr>
      <dsp:spPr>
        <a:xfrm>
          <a:off x="280650" y="1548389"/>
          <a:ext cx="2222550" cy="10136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Unsheltered Adults</a:t>
          </a:r>
        </a:p>
      </dsp:txBody>
      <dsp:txXfrm>
        <a:off x="310340" y="1578079"/>
        <a:ext cx="2163170" cy="954319"/>
      </dsp:txXfrm>
    </dsp:sp>
    <dsp:sp modelId="{F1B4838D-280D-4DC3-8743-781C96E405B5}">
      <dsp:nvSpPr>
        <dsp:cNvPr id="0" name=""/>
        <dsp:cNvSpPr/>
      </dsp:nvSpPr>
      <dsp:spPr>
        <a:xfrm>
          <a:off x="280650" y="2718043"/>
          <a:ext cx="2222550" cy="10136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Encampments</a:t>
          </a:r>
        </a:p>
      </dsp:txBody>
      <dsp:txXfrm>
        <a:off x="310340" y="2747733"/>
        <a:ext cx="2163170" cy="954319"/>
      </dsp:txXfrm>
    </dsp:sp>
    <dsp:sp modelId="{9541C6F7-82A1-4C3C-969B-63B00B41C6A2}">
      <dsp:nvSpPr>
        <dsp:cNvPr id="0" name=""/>
        <dsp:cNvSpPr/>
      </dsp:nvSpPr>
      <dsp:spPr>
        <a:xfrm>
          <a:off x="280650" y="3887696"/>
          <a:ext cx="2222550" cy="10136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Housing Referral Status </a:t>
          </a:r>
        </a:p>
      </dsp:txBody>
      <dsp:txXfrm>
        <a:off x="310340" y="3917386"/>
        <a:ext cx="2163170" cy="954319"/>
      </dsp:txXfrm>
    </dsp:sp>
    <dsp:sp modelId="{9613E744-9A17-4877-B22C-D1ADF9562980}">
      <dsp:nvSpPr>
        <dsp:cNvPr id="0" name=""/>
        <dsp:cNvSpPr/>
      </dsp:nvSpPr>
      <dsp:spPr>
        <a:xfrm>
          <a:off x="2989383" y="0"/>
          <a:ext cx="2778188" cy="5159829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Welcoming </a:t>
          </a:r>
        </a:p>
      </dsp:txBody>
      <dsp:txXfrm>
        <a:off x="2989383" y="0"/>
        <a:ext cx="2778188" cy="1547948"/>
      </dsp:txXfrm>
    </dsp:sp>
    <dsp:sp modelId="{27E1BE45-94A7-4F56-AEC2-BFD55C42EDFD}">
      <dsp:nvSpPr>
        <dsp:cNvPr id="0" name=""/>
        <dsp:cNvSpPr/>
      </dsp:nvSpPr>
      <dsp:spPr>
        <a:xfrm>
          <a:off x="3267202" y="1548389"/>
          <a:ext cx="2222550" cy="10136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Pets, partners and possessions</a:t>
          </a:r>
        </a:p>
      </dsp:txBody>
      <dsp:txXfrm>
        <a:off x="3296892" y="1578079"/>
        <a:ext cx="2163170" cy="954319"/>
      </dsp:txXfrm>
    </dsp:sp>
    <dsp:sp modelId="{7D29DF5C-2344-48D0-A2BF-456DC6A82384}">
      <dsp:nvSpPr>
        <dsp:cNvPr id="0" name=""/>
        <dsp:cNvSpPr/>
      </dsp:nvSpPr>
      <dsp:spPr>
        <a:xfrm>
          <a:off x="3267202" y="2718043"/>
          <a:ext cx="2222550" cy="10136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Harm reduction </a:t>
          </a:r>
        </a:p>
      </dsp:txBody>
      <dsp:txXfrm>
        <a:off x="3296892" y="2747733"/>
        <a:ext cx="2163170" cy="954319"/>
      </dsp:txXfrm>
    </dsp:sp>
    <dsp:sp modelId="{6DE3CDEA-9C9F-4090-AAE0-4FA8FF65FCB4}">
      <dsp:nvSpPr>
        <dsp:cNvPr id="0" name=""/>
        <dsp:cNvSpPr/>
      </dsp:nvSpPr>
      <dsp:spPr>
        <a:xfrm>
          <a:off x="3267202" y="3887696"/>
          <a:ext cx="2222550" cy="10136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No curfew or set meal times</a:t>
          </a:r>
        </a:p>
      </dsp:txBody>
      <dsp:txXfrm>
        <a:off x="3296892" y="3917386"/>
        <a:ext cx="2163170" cy="954319"/>
      </dsp:txXfrm>
    </dsp:sp>
    <dsp:sp modelId="{79D09212-7A85-4D54-9594-50A9DD2F1760}">
      <dsp:nvSpPr>
        <dsp:cNvPr id="0" name=""/>
        <dsp:cNvSpPr/>
      </dsp:nvSpPr>
      <dsp:spPr>
        <a:xfrm>
          <a:off x="5975936" y="0"/>
          <a:ext cx="2778188" cy="5159829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Service Rich Environment </a:t>
          </a:r>
        </a:p>
      </dsp:txBody>
      <dsp:txXfrm>
        <a:off x="5975936" y="0"/>
        <a:ext cx="2778188" cy="1547948"/>
      </dsp:txXfrm>
    </dsp:sp>
    <dsp:sp modelId="{041C359B-6986-4F5C-AD96-19368409F022}">
      <dsp:nvSpPr>
        <dsp:cNvPr id="0" name=""/>
        <dsp:cNvSpPr/>
      </dsp:nvSpPr>
      <dsp:spPr>
        <a:xfrm>
          <a:off x="6253754" y="1548389"/>
          <a:ext cx="2222550" cy="10136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Case Management and Housing Navigation</a:t>
          </a:r>
        </a:p>
      </dsp:txBody>
      <dsp:txXfrm>
        <a:off x="6283444" y="1578079"/>
        <a:ext cx="2163170" cy="954319"/>
      </dsp:txXfrm>
    </dsp:sp>
    <dsp:sp modelId="{08A9872A-BF09-4D68-A049-EC79F5AC9A9B}">
      <dsp:nvSpPr>
        <dsp:cNvPr id="0" name=""/>
        <dsp:cNvSpPr/>
      </dsp:nvSpPr>
      <dsp:spPr>
        <a:xfrm>
          <a:off x="6253754" y="2718043"/>
          <a:ext cx="2222550" cy="10136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Connection to     HSA Benefits </a:t>
          </a:r>
        </a:p>
      </dsp:txBody>
      <dsp:txXfrm>
        <a:off x="6283444" y="2747733"/>
        <a:ext cx="2163170" cy="954319"/>
      </dsp:txXfrm>
    </dsp:sp>
    <dsp:sp modelId="{F96CC02C-91E6-4AA4-B0E3-5149FF8E2F07}">
      <dsp:nvSpPr>
        <dsp:cNvPr id="0" name=""/>
        <dsp:cNvSpPr/>
      </dsp:nvSpPr>
      <dsp:spPr>
        <a:xfrm>
          <a:off x="6253754" y="3887696"/>
          <a:ext cx="2222550" cy="10136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DPH Shelter Health and Behavioral Health</a:t>
          </a:r>
        </a:p>
      </dsp:txBody>
      <dsp:txXfrm>
        <a:off x="6283444" y="3917386"/>
        <a:ext cx="2163170" cy="954319"/>
      </dsp:txXfrm>
    </dsp:sp>
    <dsp:sp modelId="{EAA9BB42-8EB2-44FA-842D-1FA6AEF08DB4}">
      <dsp:nvSpPr>
        <dsp:cNvPr id="0" name=""/>
        <dsp:cNvSpPr/>
      </dsp:nvSpPr>
      <dsp:spPr>
        <a:xfrm>
          <a:off x="8962488" y="0"/>
          <a:ext cx="2778188" cy="5159829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High Staffing </a:t>
          </a:r>
        </a:p>
      </dsp:txBody>
      <dsp:txXfrm>
        <a:off x="8962488" y="0"/>
        <a:ext cx="2778188" cy="1547948"/>
      </dsp:txXfrm>
    </dsp:sp>
    <dsp:sp modelId="{39F71E12-FA5C-4144-94BB-BF8D302705BC}">
      <dsp:nvSpPr>
        <dsp:cNvPr id="0" name=""/>
        <dsp:cNvSpPr/>
      </dsp:nvSpPr>
      <dsp:spPr>
        <a:xfrm>
          <a:off x="9240307" y="1548389"/>
          <a:ext cx="2222550" cy="10136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24/7 staffing</a:t>
          </a:r>
        </a:p>
      </dsp:txBody>
      <dsp:txXfrm>
        <a:off x="9269997" y="1578079"/>
        <a:ext cx="2163170" cy="954319"/>
      </dsp:txXfrm>
    </dsp:sp>
    <dsp:sp modelId="{C050C79C-8DF7-41B5-98DB-E16273DB5208}">
      <dsp:nvSpPr>
        <dsp:cNvPr id="0" name=""/>
        <dsp:cNvSpPr/>
      </dsp:nvSpPr>
      <dsp:spPr>
        <a:xfrm>
          <a:off x="9240307" y="2718043"/>
          <a:ext cx="2222550" cy="10136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Safety</a:t>
          </a:r>
          <a:r>
            <a:rPr lang="en-US" sz="1600" kern="1200" baseline="0" dirty="0">
              <a:latin typeface="+mn-lt"/>
            </a:rPr>
            <a:t> staff</a:t>
          </a:r>
        </a:p>
      </dsp:txBody>
      <dsp:txXfrm>
        <a:off x="9269997" y="2747733"/>
        <a:ext cx="2163170" cy="954319"/>
      </dsp:txXfrm>
    </dsp:sp>
    <dsp:sp modelId="{1EC28988-9017-499B-800D-405ECEA8CD5B}">
      <dsp:nvSpPr>
        <dsp:cNvPr id="0" name=""/>
        <dsp:cNvSpPr/>
      </dsp:nvSpPr>
      <dsp:spPr>
        <a:xfrm>
          <a:off x="9240307" y="3887696"/>
          <a:ext cx="2222550" cy="10136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High staff to client ratio</a:t>
          </a:r>
        </a:p>
      </dsp:txBody>
      <dsp:txXfrm>
        <a:off x="9269997" y="3917386"/>
        <a:ext cx="2163170" cy="954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D9776-9A1D-436D-81A1-020722A34A32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http://dhsh.sfgov.org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5E4AC-33BF-4F62-B439-0B809A25F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12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5AC8511-5101-476C-84B7-A583355FDE1B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dirty="0"/>
              <a:t>http://dhsh.sfgov.org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AB49022-EDC7-464A-8060-6C5BCEEA3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8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/>
              <a:buNone/>
            </a:pPr>
            <a:endParaRPr lang="en-US" altLang="en-US" dirty="0">
              <a:cs typeface="Calibri"/>
            </a:endParaRPr>
          </a:p>
          <a:p>
            <a:pPr marL="171450" indent="-171450">
              <a:spcBef>
                <a:spcPct val="0"/>
              </a:spcBef>
              <a:buFont typeface="Arial"/>
              <a:buChar char="•"/>
            </a:pPr>
            <a:endParaRPr lang="en-US" altLang="en-US" dirty="0">
              <a:cs typeface="Calibri"/>
            </a:endParaRPr>
          </a:p>
          <a:p>
            <a:pPr>
              <a:spcBef>
                <a:spcPct val="0"/>
              </a:spcBef>
            </a:pPr>
            <a:endParaRPr lang="en-US" alt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974905-65B0-49F8-9B60-0CCC91463857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12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Welcoming, Privacy - No bunk beds, partitions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CC3AF1F7-FEDF-49F3-9F4A-EAB0BC79A4D9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43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Central Waterfront</a:t>
            </a:r>
          </a:p>
          <a:p>
            <a:r>
              <a:rPr lang="en-US" dirty="0"/>
              <a:t>Civic Center Hotel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49022-EDC7-464A-8060-6C5BCEEA31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45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Division Circle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49022-EDC7-464A-8060-6C5BCEEA318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37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Nutritionist standard changing – review instead of develop</a:t>
            </a:r>
          </a:p>
          <a:p>
            <a:r>
              <a:rPr lang="en-US" dirty="0"/>
              <a:t>Partitions were allowed to be considered walls for this standard.</a:t>
            </a:r>
          </a:p>
          <a:p>
            <a:r>
              <a:rPr lang="en-US" dirty="0"/>
              <a:t>Prop N is Care Not Case legislation.  Homeward Bound beds are less than 7 days.</a:t>
            </a:r>
          </a:p>
          <a:p>
            <a:r>
              <a:rPr lang="en-US" dirty="0"/>
              <a:t>No bunk beds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9022-EDC7-464A-8060-6C5BCEEA31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26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Nutritionist standard changing – review instead of develop</a:t>
            </a:r>
          </a:p>
          <a:p>
            <a:r>
              <a:rPr lang="en-US" dirty="0"/>
              <a:t>Partitions</a:t>
            </a:r>
          </a:p>
          <a:p>
            <a:r>
              <a:rPr lang="en-US" dirty="0"/>
              <a:t>Homeward Bound beds</a:t>
            </a:r>
          </a:p>
          <a:p>
            <a:r>
              <a:rPr lang="en-US" dirty="0"/>
              <a:t>No bunk beds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9022-EDC7-464A-8060-6C5BCEEA31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0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marL="463550" indent="0"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463550" indent="0" algn="l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 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1308-4D0B-49B5-A7FB-E5497A7302C0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2BBD32-0431-47C3-8727-73D5E872774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5635763" cy="179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18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1C5B-A615-4ACC-9ACB-1F9AB41E8447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2BBD32-0431-47C3-8727-73D5E87277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1366600"/>
            <a:ext cx="785687" cy="342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BBD32-0431-47C3-8727-73D5E87277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0" y="365760"/>
            <a:ext cx="673227" cy="67665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38200" y="1366600"/>
            <a:ext cx="10515600" cy="3474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1" name="Chevron 10"/>
          <p:cNvSpPr/>
          <p:nvPr userDrawn="1"/>
        </p:nvSpPr>
        <p:spPr>
          <a:xfrm>
            <a:off x="838200" y="6340475"/>
            <a:ext cx="10515600" cy="36512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http://dhsh.sfgov.org</a:t>
            </a:r>
          </a:p>
        </p:txBody>
      </p:sp>
    </p:spTree>
    <p:extLst>
      <p:ext uri="{BB962C8B-B14F-4D97-AF65-F5344CB8AC3E}">
        <p14:creationId xmlns:p14="http://schemas.microsoft.com/office/powerpoint/2010/main" val="134167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0D78-6B1D-44E1-88CA-A838188C14AB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2BBD32-0431-47C3-8727-73D5E87277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1366600"/>
            <a:ext cx="785687" cy="342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BBD32-0431-47C3-8727-73D5E87277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0" y="365760"/>
            <a:ext cx="673227" cy="67665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38200" y="1366600"/>
            <a:ext cx="10515600" cy="3474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1" name="Chevron 10"/>
          <p:cNvSpPr/>
          <p:nvPr userDrawn="1"/>
        </p:nvSpPr>
        <p:spPr>
          <a:xfrm>
            <a:off x="838200" y="6340475"/>
            <a:ext cx="10515600" cy="36512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http://dhsh.sfgov.org</a:t>
            </a:r>
          </a:p>
        </p:txBody>
      </p:sp>
    </p:spTree>
    <p:extLst>
      <p:ext uri="{BB962C8B-B14F-4D97-AF65-F5344CB8AC3E}">
        <p14:creationId xmlns:p14="http://schemas.microsoft.com/office/powerpoint/2010/main" val="57630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5525"/>
            <a:ext cx="10515600" cy="4071437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785B-014E-44C1-8171-E37B601DC408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2BBD32-0431-47C3-8727-73D5E87277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-1" y="1366600"/>
            <a:ext cx="785687" cy="3474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BBD32-0431-47C3-8727-73D5E87277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0" y="365126"/>
            <a:ext cx="675126" cy="67856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38200" y="1366600"/>
            <a:ext cx="10515600" cy="3474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Chevron 14"/>
          <p:cNvSpPr/>
          <p:nvPr userDrawn="1"/>
        </p:nvSpPr>
        <p:spPr>
          <a:xfrm>
            <a:off x="838200" y="6340475"/>
            <a:ext cx="10515600" cy="36512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http://dhsh.sfgov.org</a:t>
            </a:r>
          </a:p>
        </p:txBody>
      </p:sp>
    </p:spTree>
    <p:extLst>
      <p:ext uri="{BB962C8B-B14F-4D97-AF65-F5344CB8AC3E}">
        <p14:creationId xmlns:p14="http://schemas.microsoft.com/office/powerpoint/2010/main" val="988372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F323-6D6E-430A-93ED-FA240514F3D2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2BBD32-0431-47C3-8727-73D5E87277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-1" y="1371599"/>
            <a:ext cx="785687" cy="3474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BBD32-0431-47C3-8727-73D5E87277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1" y="365760"/>
            <a:ext cx="676275" cy="679720"/>
          </a:xfrm>
          <a:prstGeom prst="rect">
            <a:avLst/>
          </a:prstGeom>
        </p:spPr>
      </p:pic>
      <p:sp>
        <p:nvSpPr>
          <p:cNvPr id="10" name="Chevron 9"/>
          <p:cNvSpPr/>
          <p:nvPr userDrawn="1"/>
        </p:nvSpPr>
        <p:spPr>
          <a:xfrm>
            <a:off x="838200" y="6340475"/>
            <a:ext cx="10515600" cy="36512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http://dhsh.sfgov.org</a:t>
            </a:r>
          </a:p>
        </p:txBody>
      </p:sp>
    </p:spTree>
    <p:extLst>
      <p:ext uri="{BB962C8B-B14F-4D97-AF65-F5344CB8AC3E}">
        <p14:creationId xmlns:p14="http://schemas.microsoft.com/office/powerpoint/2010/main" val="24547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B0F5-9167-40ED-953F-151F1A8CEFB5}" type="datetime1">
              <a:rPr lang="en-US" smtClean="0"/>
              <a:t>7/19/2022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2BBD32-0431-47C3-8727-73D5E87277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" y="1366600"/>
            <a:ext cx="785686" cy="342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BBD32-0431-47C3-8727-73D5E87277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1" y="365760"/>
            <a:ext cx="673226" cy="67665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38200" y="1366600"/>
            <a:ext cx="10515600" cy="3474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Chevron 12"/>
          <p:cNvSpPr/>
          <p:nvPr userDrawn="1"/>
        </p:nvSpPr>
        <p:spPr>
          <a:xfrm>
            <a:off x="838200" y="6340475"/>
            <a:ext cx="10515600" cy="36512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http://dhsh.sfgov.org</a:t>
            </a:r>
          </a:p>
        </p:txBody>
      </p:sp>
    </p:spTree>
    <p:extLst>
      <p:ext uri="{BB962C8B-B14F-4D97-AF65-F5344CB8AC3E}">
        <p14:creationId xmlns:p14="http://schemas.microsoft.com/office/powerpoint/2010/main" val="131903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595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9B6-D700-4630-BCB7-A2BA73E5B27E}" type="datetime1">
              <a:rPr lang="en-US" smtClean="0"/>
              <a:t>7/19/2022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2BBD32-0431-47C3-8727-73D5E87277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0" y="1366600"/>
            <a:ext cx="785687" cy="342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BBD32-0431-47C3-8727-73D5E87277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0" y="365760"/>
            <a:ext cx="673227" cy="67665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38200" y="1366600"/>
            <a:ext cx="10515600" cy="3474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Chevron 14"/>
          <p:cNvSpPr/>
          <p:nvPr userDrawn="1"/>
        </p:nvSpPr>
        <p:spPr>
          <a:xfrm>
            <a:off x="838200" y="6340475"/>
            <a:ext cx="10515600" cy="36512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http://dhsh.sfgov.org</a:t>
            </a:r>
          </a:p>
        </p:txBody>
      </p:sp>
    </p:spTree>
    <p:extLst>
      <p:ext uri="{BB962C8B-B14F-4D97-AF65-F5344CB8AC3E}">
        <p14:creationId xmlns:p14="http://schemas.microsoft.com/office/powerpoint/2010/main" val="288658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99B3-DAB8-4E7C-B3FE-A21B72D02D2C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-1" y="1366600"/>
            <a:ext cx="785688" cy="342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BBD32-0431-47C3-8727-73D5E87277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0" y="365760"/>
            <a:ext cx="673227" cy="67665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38200" y="1366600"/>
            <a:ext cx="10515600" cy="342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" name="Chevron 8"/>
          <p:cNvSpPr/>
          <p:nvPr userDrawn="1"/>
        </p:nvSpPr>
        <p:spPr>
          <a:xfrm>
            <a:off x="838200" y="6340475"/>
            <a:ext cx="10515600" cy="36512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http://dhsh.sfgov.org</a:t>
            </a:r>
          </a:p>
        </p:txBody>
      </p:sp>
    </p:spTree>
    <p:extLst>
      <p:ext uri="{BB962C8B-B14F-4D97-AF65-F5344CB8AC3E}">
        <p14:creationId xmlns:p14="http://schemas.microsoft.com/office/powerpoint/2010/main" val="34486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2F23-5784-4557-974A-49179C508D23}" type="datetime1">
              <a:rPr lang="en-US" smtClean="0"/>
              <a:t>7/19/2022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2BBD32-0431-47C3-8727-73D5E872774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0" y="1366600"/>
            <a:ext cx="785687" cy="3474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BBD32-0431-47C3-8727-73D5E87277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365760"/>
            <a:ext cx="673227" cy="67665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38200" y="1366600"/>
            <a:ext cx="10515600" cy="3474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" name="Chevron 7"/>
          <p:cNvSpPr/>
          <p:nvPr userDrawn="1"/>
        </p:nvSpPr>
        <p:spPr>
          <a:xfrm>
            <a:off x="838200" y="6340475"/>
            <a:ext cx="10515600" cy="36512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http://dhsh.sfgov.org</a:t>
            </a:r>
          </a:p>
        </p:txBody>
      </p:sp>
    </p:spTree>
    <p:extLst>
      <p:ext uri="{BB962C8B-B14F-4D97-AF65-F5344CB8AC3E}">
        <p14:creationId xmlns:p14="http://schemas.microsoft.com/office/powerpoint/2010/main" val="72189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760"/>
            <a:ext cx="10514012" cy="859536"/>
          </a:xfrm>
        </p:spPr>
        <p:txBody>
          <a:bodyPr anchor="ctr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057400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6134-AE12-41EC-9207-4C060F758C60}" type="datetime1">
              <a:rPr lang="en-US" smtClean="0"/>
              <a:t>7/19/2022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2BBD32-0431-47C3-8727-73D5E87277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1366600"/>
            <a:ext cx="785687" cy="3474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BBD32-0431-47C3-8727-73D5E87277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0" y="365760"/>
            <a:ext cx="673227" cy="67665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38200" y="1366600"/>
            <a:ext cx="10515600" cy="3474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1" name="Chevron 10"/>
          <p:cNvSpPr/>
          <p:nvPr userDrawn="1"/>
        </p:nvSpPr>
        <p:spPr>
          <a:xfrm>
            <a:off x="838200" y="6340475"/>
            <a:ext cx="10515600" cy="36512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http://dhsh.sfgov.org</a:t>
            </a:r>
          </a:p>
        </p:txBody>
      </p:sp>
    </p:spTree>
    <p:extLst>
      <p:ext uri="{BB962C8B-B14F-4D97-AF65-F5344CB8AC3E}">
        <p14:creationId xmlns:p14="http://schemas.microsoft.com/office/powerpoint/2010/main" val="197525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760"/>
            <a:ext cx="10514012" cy="859536"/>
          </a:xfrm>
        </p:spPr>
        <p:txBody>
          <a:bodyPr anchor="ctr" anchorCtr="0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E307-1403-46CC-A55B-7A3980511C9B}" type="datetime1">
              <a:rPr lang="en-US" smtClean="0"/>
              <a:t>7/19/2022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2BBD32-0431-47C3-8727-73D5E87277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1366600"/>
            <a:ext cx="785687" cy="3474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BBD32-0431-47C3-8727-73D5E87277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365760"/>
            <a:ext cx="673227" cy="67665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38200" y="1366600"/>
            <a:ext cx="10515600" cy="3474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1" name="Chevron 10"/>
          <p:cNvSpPr/>
          <p:nvPr userDrawn="1"/>
        </p:nvSpPr>
        <p:spPr>
          <a:xfrm>
            <a:off x="838200" y="6340475"/>
            <a:ext cx="10515600" cy="36512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http://dhsh.sfgov.org</a:t>
            </a:r>
          </a:p>
        </p:txBody>
      </p:sp>
    </p:spTree>
    <p:extLst>
      <p:ext uri="{BB962C8B-B14F-4D97-AF65-F5344CB8AC3E}">
        <p14:creationId xmlns:p14="http://schemas.microsoft.com/office/powerpoint/2010/main" val="195274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741D9-08BA-4CC6-A018-129BF65A3CE3}" type="datetime1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1344399"/>
            <a:ext cx="10515600" cy="3474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" y="1344400"/>
            <a:ext cx="786384" cy="3474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BD32-0431-47C3-8727-73D5E87277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1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7A9C35D8-0AEF-472E-AF9F-6BC11D41F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4040" y="2174788"/>
            <a:ext cx="8503919" cy="2113433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5400" dirty="0"/>
            </a:br>
            <a:r>
              <a:rPr lang="en-US" altLang="en-US" sz="5400" dirty="0"/>
              <a:t>Navigation Centers and Standards of Care</a:t>
            </a:r>
            <a:endParaRPr lang="en-US" altLang="en-US" sz="4400" dirty="0"/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C976C9EF-82FA-494C-8AC5-A6CDBCEFA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1426"/>
            <a:ext cx="9144000" cy="1029731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  <a:cs typeface="Calibri"/>
              </a:rPr>
              <a:t>Shelter Monitoring Committee</a:t>
            </a:r>
          </a:p>
          <a:p>
            <a:pPr algn="ctr"/>
            <a:r>
              <a:rPr lang="en-US" altLang="en-US" b="1" dirty="0">
                <a:solidFill>
                  <a:schemeClr val="tx1"/>
                </a:solidFill>
                <a:cs typeface="Calibri"/>
              </a:rPr>
              <a:t>July 20, 2022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B1B7EEC-A4AC-418C-A8B2-6F614FE84D43}"/>
              </a:ext>
            </a:extLst>
          </p:cNvPr>
          <p:cNvSpPr txBox="1">
            <a:spLocks/>
          </p:cNvSpPr>
          <p:nvPr/>
        </p:nvSpPr>
        <p:spPr>
          <a:xfrm>
            <a:off x="1524000" y="38052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solidFill>
                <a:schemeClr val="bg1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5764728"/>
              </p:ext>
            </p:extLst>
          </p:nvPr>
        </p:nvGraphicFramePr>
        <p:xfrm>
          <a:off x="224246" y="1154857"/>
          <a:ext cx="11743508" cy="5159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109195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500" dirty="0">
                <a:solidFill>
                  <a:schemeClr val="bg1"/>
                </a:solidFill>
              </a:rPr>
              <a:t> Navigation Center Model</a:t>
            </a:r>
          </a:p>
        </p:txBody>
      </p:sp>
    </p:spTree>
    <p:extLst>
      <p:ext uri="{BB962C8B-B14F-4D97-AF65-F5344CB8AC3E}">
        <p14:creationId xmlns:p14="http://schemas.microsoft.com/office/powerpoint/2010/main" val="319982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74A8-0365-B2E2-A443-4B427A4F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Navigation Centers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377F4E-F756-9AA6-0B95-DAFF3CC175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005123"/>
              </p:ext>
            </p:extLst>
          </p:nvPr>
        </p:nvGraphicFramePr>
        <p:xfrm>
          <a:off x="3053341" y="1837345"/>
          <a:ext cx="6085318" cy="4311489"/>
        </p:xfrm>
        <a:graphic>
          <a:graphicData uri="http://schemas.openxmlformats.org/drawingml/2006/table">
            <a:tbl>
              <a:tblPr/>
              <a:tblGrid>
                <a:gridCol w="4364368">
                  <a:extLst>
                    <a:ext uri="{9D8B030D-6E8A-4147-A177-3AD203B41FA5}">
                      <a16:colId xmlns:a16="http://schemas.microsoft.com/office/drawing/2014/main" val="4156376789"/>
                    </a:ext>
                  </a:extLst>
                </a:gridCol>
                <a:gridCol w="1720950">
                  <a:extLst>
                    <a:ext uri="{9D8B030D-6E8A-4147-A177-3AD203B41FA5}">
                      <a16:colId xmlns:a16="http://schemas.microsoft.com/office/drawing/2014/main" val="2712659164"/>
                    </a:ext>
                  </a:extLst>
                </a:gridCol>
              </a:tblGrid>
              <a:tr h="540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850773"/>
                  </a:ext>
                </a:extLst>
              </a:tr>
              <a:tr h="5404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Bayshore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512873"/>
                  </a:ext>
                </a:extLst>
              </a:tr>
              <a:tr h="5404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Bayview SAFE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644135"/>
                  </a:ext>
                </a:extLst>
              </a:tr>
              <a:tr h="5404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Waterfront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51651"/>
                  </a:ext>
                </a:extLst>
              </a:tr>
              <a:tr h="5404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Division Circle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935045"/>
                  </a:ext>
                </a:extLst>
              </a:tr>
              <a:tr h="5404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Embarcadero SAFE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762153"/>
                  </a:ext>
                </a:extLst>
              </a:tr>
              <a:tr h="5404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Lower Polk TAY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719431"/>
                  </a:ext>
                </a:extLst>
              </a:tr>
              <a:tr h="52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Taimon Booten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2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89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Center Sites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0742"/>
            <a:ext cx="6177554" cy="396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69" y="1712184"/>
            <a:ext cx="3650465" cy="461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55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Navigation Center Sites</a:t>
            </a:r>
          </a:p>
        </p:txBody>
      </p:sp>
      <p:pic>
        <p:nvPicPr>
          <p:cNvPr id="1026" name="F96449B6-E2B1-4662-9B26-EA931A1049D8" descr="F96449B6-E2B1-4662-9B26-EA931A1049D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" t="2942" r="37490" b="-2942"/>
          <a:stretch/>
        </p:blipFill>
        <p:spPr bwMode="auto">
          <a:xfrm>
            <a:off x="1742396" y="1447061"/>
            <a:ext cx="4179010" cy="499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B52E5E56-0912-4416-B4C9-8593D9AB5848" descr="B52E5E56-0912-4416-B4C9-8593D9AB584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3"/>
          <a:stretch/>
        </p:blipFill>
        <p:spPr bwMode="auto">
          <a:xfrm>
            <a:off x="6282431" y="1447061"/>
            <a:ext cx="4228731" cy="48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36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7D64-84C4-4358-8796-A52825B0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of Care at Nav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ABE83-2648-4992-9A5B-1B7B19932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5533"/>
            <a:ext cx="10515600" cy="423143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0" i="0" u="none" strike="noStrike" baseline="0" dirty="0"/>
              <a:t>Standards that may not align with existing operations:</a:t>
            </a:r>
          </a:p>
          <a:p>
            <a:pPr marL="0" indent="0">
              <a:buNone/>
            </a:pPr>
            <a:endParaRPr lang="en-US" sz="1800" b="0" i="0" u="none" strike="noStrike" baseline="0" dirty="0"/>
          </a:p>
          <a:p>
            <a:r>
              <a:rPr lang="en-US" sz="2000" b="0" i="0" u="none" strike="noStrike" baseline="0" dirty="0">
                <a:solidFill>
                  <a:srgbClr val="000000"/>
                </a:solidFill>
              </a:rPr>
              <a:t>Engage a nutritionist, who shall develop all meal plans, including meal plans for children and pregnant women; and post menus on a daily basis. </a:t>
            </a:r>
          </a:p>
          <a:p>
            <a:pPr marL="0" indent="0">
              <a:buNone/>
            </a:pPr>
            <a:endParaRPr lang="en-US" sz="2000" b="0" i="0" u="none" strike="noStrike" baseline="0" dirty="0"/>
          </a:p>
          <a:p>
            <a:r>
              <a:rPr lang="en-US" sz="2000" b="0" i="0" u="none" strike="noStrike" baseline="0" dirty="0">
                <a:solidFill>
                  <a:srgbClr val="000000"/>
                </a:solidFill>
              </a:rPr>
              <a:t>Provide a minimum of 22 inches between the sides of sleeping units, excluding the designated ADA-accessible sleeping units and sleeping units separated by a wall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endParaRPr lang="en-US" sz="2000" b="0" i="0" u="none" strike="noStrike" baseline="0" dirty="0"/>
          </a:p>
          <a:p>
            <a:r>
              <a:rPr lang="en-US" sz="2000" b="0" i="0" u="none" strike="noStrike" baseline="0" dirty="0">
                <a:solidFill>
                  <a:srgbClr val="000000"/>
                </a:solidFill>
              </a:rPr>
              <a:t>To the extent not inconsistent with Proposition N, passed by the voters on November 5, 2002, ensure all single adult shelter reservations be for a minimum of 7 nights. </a:t>
            </a:r>
          </a:p>
          <a:p>
            <a:pPr marL="0" indent="0">
              <a:buNone/>
            </a:pPr>
            <a:endParaRPr lang="en-US" sz="2000" b="0" i="0" u="none" strike="noStrike" baseline="0" dirty="0"/>
          </a:p>
          <a:p>
            <a:r>
              <a:rPr lang="en-US" sz="2000" b="0" i="0" u="none" strike="noStrike" baseline="0" dirty="0">
                <a:solidFill>
                  <a:srgbClr val="000000"/>
                </a:solidFill>
              </a:rPr>
              <a:t>Maximize the space for sleeping in the shelter to the fullest extent possible.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0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7D64-84C4-4358-8796-A52825B0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 Centers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ABE83-2648-4992-9A5B-1B7B19932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5533"/>
            <a:ext cx="10515600" cy="4231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0" i="0" u="none" strike="noStrike" baseline="0" dirty="0"/>
              <a:t>Proposal for moving towards implementation:</a:t>
            </a:r>
            <a:endParaRPr lang="en-US" sz="1800" dirty="0"/>
          </a:p>
          <a:p>
            <a:pPr marL="0" indent="0" algn="ctr">
              <a:buNone/>
            </a:pPr>
            <a:endParaRPr lang="en-US" sz="2000" b="0" i="0" u="none" strike="noStrike" baseline="0" dirty="0"/>
          </a:p>
          <a:p>
            <a:r>
              <a:rPr lang="en-US" sz="2000" b="0" i="0" u="none" strike="noStrike" baseline="0" dirty="0">
                <a:solidFill>
                  <a:srgbClr val="000000"/>
                </a:solidFill>
              </a:rPr>
              <a:t>Navigation Center tours – 2 </a:t>
            </a:r>
            <a:r>
              <a:rPr lang="en-US" sz="2000" dirty="0">
                <a:solidFill>
                  <a:srgbClr val="000000"/>
                </a:solidFill>
              </a:rPr>
              <a:t>sites had tours in July</a:t>
            </a: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Join Quarterly Shelter Provider Meeting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</a:rPr>
              <a:t>Email introduction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</a:rPr>
              <a:t>One Pilot Inspection at each site in 2022</a:t>
            </a:r>
          </a:p>
          <a:p>
            <a:r>
              <a:rPr lang="en-US" sz="2000" dirty="0">
                <a:solidFill>
                  <a:srgbClr val="000000"/>
                </a:solidFill>
              </a:rPr>
              <a:t>Begin to take complaints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</a:rPr>
              <a:t>Roll out regular inspections once member capacity </a:t>
            </a:r>
            <a:r>
              <a:rPr lang="en-US" sz="2000" dirty="0">
                <a:solidFill>
                  <a:srgbClr val="000000"/>
                </a:solidFill>
              </a:rPr>
              <a:t>is available</a:t>
            </a:r>
            <a:endParaRPr lang="en-US" sz="1800" b="0" i="0" u="none" strike="noStrike" baseline="0" dirty="0">
              <a:solidFill>
                <a:srgbClr val="000000"/>
              </a:solidFill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90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25320</TotalTime>
  <Words>341</Words>
  <Application>Microsoft Office PowerPoint</Application>
  <PresentationFormat>Widescreen</PresentationFormat>
  <Paragraphs>81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Office Theme</vt:lpstr>
      <vt:lpstr> Navigation Centers and Standards of Care</vt:lpstr>
      <vt:lpstr>PowerPoint Presentation</vt:lpstr>
      <vt:lpstr>Current Navigation Centers</vt:lpstr>
      <vt:lpstr>Navigation Center Sites</vt:lpstr>
      <vt:lpstr>Navigation Center Sites</vt:lpstr>
      <vt:lpstr>Standards of Care at Nav Centers</vt:lpstr>
      <vt:lpstr>Nav Centers Implementation</vt:lpstr>
    </vt:vector>
  </TitlesOfParts>
  <Company>CCSF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Randolph Quezada</dc:creator>
  <cp:lastModifiedBy>Rachowicz, Lisa (HOM)</cp:lastModifiedBy>
  <cp:revision>526</cp:revision>
  <cp:lastPrinted>2017-03-30T23:10:47Z</cp:lastPrinted>
  <dcterms:created xsi:type="dcterms:W3CDTF">2017-03-27T20:41:44Z</dcterms:created>
  <dcterms:modified xsi:type="dcterms:W3CDTF">2022-07-19T23:25:54Z</dcterms:modified>
</cp:coreProperties>
</file>