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96" r:id="rId4"/>
    <p:sldId id="264" r:id="rId5"/>
    <p:sldId id="276" r:id="rId6"/>
    <p:sldId id="277" r:id="rId7"/>
    <p:sldId id="284" r:id="rId8"/>
    <p:sldId id="263" r:id="rId9"/>
    <p:sldId id="290" r:id="rId10"/>
    <p:sldId id="292" r:id="rId11"/>
    <p:sldId id="294" r:id="rId12"/>
    <p:sldId id="293" r:id="rId13"/>
    <p:sldId id="295" r:id="rId14"/>
    <p:sldId id="300" r:id="rId15"/>
    <p:sldId id="298" r:id="rId16"/>
    <p:sldId id="299" r:id="rId17"/>
    <p:sldId id="278" r:id="rId1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Felicia (DPH)" initials="DF(" lastIdx="2" clrIdx="0">
    <p:extLst>
      <p:ext uri="{19B8F6BF-5375-455C-9EA6-DF929625EA0E}">
        <p15:presenceInfo xmlns:p15="http://schemas.microsoft.com/office/powerpoint/2012/main" userId="Davis, Felicia (DPH)" providerId="None"/>
      </p:ext>
    </p:extLst>
  </p:cmAuthor>
  <p:cmAuthor id="2" name="Davis, Felicia (DPH)" initials="DF( [2]" lastIdx="3" clrIdx="1">
    <p:extLst>
      <p:ext uri="{19B8F6BF-5375-455C-9EA6-DF929625EA0E}">
        <p15:presenceInfo xmlns:p15="http://schemas.microsoft.com/office/powerpoint/2012/main" userId="S::felicia.davis@sfdph.org::f9c0d17c-a54d-4bb6-89ac-6e22d225a8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12D"/>
    <a:srgbClr val="80C535"/>
    <a:srgbClr val="7ABD31"/>
    <a:srgbClr val="84CA36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ECF059-0AD3-4DAB-9A25-652A9BCF5D4E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5FA8A-404B-48F3-859D-0BE3C5031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8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Timely Access if you do not open an episode</a:t>
            </a:r>
          </a:p>
          <a:p>
            <a:r>
              <a:rPr lang="en-US" dirty="0"/>
              <a:t>Use CSI Assessment if you do open the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Timely Access if you do not open an episode</a:t>
            </a:r>
          </a:p>
          <a:p>
            <a:r>
              <a:rPr lang="en-US" dirty="0"/>
              <a:t>Use CSI Assessment if you do open the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61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they enter as “expiration date”</a:t>
            </a:r>
          </a:p>
          <a:p>
            <a:r>
              <a:rPr lang="en-US" dirty="0"/>
              <a:t>What do they enter as “file description”</a:t>
            </a:r>
          </a:p>
          <a:p>
            <a:r>
              <a:rPr lang="en-US" dirty="0"/>
              <a:t>It needs a button to say “see file”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2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9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7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6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9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Timely Access if you do not open an episode</a:t>
            </a:r>
          </a:p>
          <a:p>
            <a:r>
              <a:rPr lang="en-US" dirty="0"/>
              <a:t>Use CSI Assessment if you do open the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Timely Access if you do not open an episode</a:t>
            </a:r>
          </a:p>
          <a:p>
            <a:r>
              <a:rPr lang="en-US" dirty="0"/>
              <a:t>Use CSI Assessment if you do open the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6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5FA8A-404B-48F3-859D-0BE3C50317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8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6C92-5ECA-494F-93A1-7BF7E3D84DCE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0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13A9-66AC-488C-B052-D30AA687DECD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6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0BB3-DA5B-42A6-B28F-2AE3C5B79D43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CB612-B8BD-49C0-80DB-C031CD237170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0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F285-C60C-4B16-936E-227C753AF48E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E2B8-FA0B-4939-91CD-308FE96952DC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1998-DD7A-4C9C-930E-0E23960E2A0F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D73-6FD0-47FA-BB0D-156060E301D4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8E49-1F7E-4A97-ACD9-856726CC5296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0A7-CE9A-4283-99EF-568B8A3880D7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02D3-99C4-4E19-A08F-3BA598D43CA8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7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2E1A-8826-4D3A-84DA-50E0D49BDC96}" type="datetime1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B07B-6D19-4F48-88FD-F9A591275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noreply@mdstaff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5908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MD-APP</a:t>
            </a:r>
            <a:r>
              <a:rPr lang="en-US" sz="6700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New Online 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Implementation for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Credentialed/Non-Credentialed Staff &amp; Avatar Users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Felicia Davis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Carla Love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8935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San Francisco Health Network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Behavioral Health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0369" y="112034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San Francisco Department of Public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6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  <a:solidFill>
            <a:srgbClr val="7EC12D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DEA Information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(MD and NP ONLY)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29E94-0D54-4830-A83A-C1E3DAC76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" r="1770" b="8591"/>
          <a:stretch/>
        </p:blipFill>
        <p:spPr>
          <a:xfrm>
            <a:off x="228600" y="1905001"/>
            <a:ext cx="8686800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AE4BF9-EC13-44FC-B12E-DBBC3F20AC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877" b="3083"/>
          <a:stretch/>
        </p:blipFill>
        <p:spPr>
          <a:xfrm>
            <a:off x="228600" y="3429000"/>
            <a:ext cx="8534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4963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Employment Information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(LPHA’s Only)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80A69-09DC-4D35-9F40-2F16B63F4B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" r="1" b="10902"/>
          <a:stretch/>
        </p:blipFill>
        <p:spPr>
          <a:xfrm>
            <a:off x="266700" y="1524000"/>
            <a:ext cx="84201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F7781-30C0-4534-8117-D817C3CA4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31"/>
          <a:stretch/>
        </p:blipFill>
        <p:spPr>
          <a:xfrm>
            <a:off x="266700" y="2697161"/>
            <a:ext cx="8496300" cy="40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Education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(LPHA’s Only)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1318-E62F-4566-BBBE-BBAD075DEF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" t="27644" r="892" b="8349"/>
          <a:stretch/>
        </p:blipFill>
        <p:spPr>
          <a:xfrm>
            <a:off x="152400" y="1600200"/>
            <a:ext cx="8382000" cy="10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023F2-8EF5-4192-A011-505B40AC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1" y="2690513"/>
            <a:ext cx="8839200" cy="37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9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Upload Documents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D10E0-9099-4BB2-B142-895D92750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" r="1739" b="3525"/>
          <a:stretch/>
        </p:blipFill>
        <p:spPr>
          <a:xfrm>
            <a:off x="152400" y="1752600"/>
            <a:ext cx="8686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B5A3F3F-F6A1-437E-9915-3B2CE8314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617" t="25603" r="30788" b="44079"/>
          <a:stretch/>
        </p:blipFill>
        <p:spPr>
          <a:xfrm>
            <a:off x="1447801" y="2057400"/>
            <a:ext cx="6553200" cy="2895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4C283-73C0-453E-8923-D24F976D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B67789-8BD8-4D14-BB62-85892A48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DocuSign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3D37494-E9F4-4036-81C0-73DEA593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5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8641-90D6-477A-AB08-D1DA8AFD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B57EA-7AEB-4222-876A-145E7024B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773" t="23436" r="12525" b="31687"/>
          <a:stretch/>
        </p:blipFill>
        <p:spPr>
          <a:xfrm>
            <a:off x="579120" y="1981994"/>
            <a:ext cx="822960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A483-A102-4825-B49C-8363C5A8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7EAABD-7CC1-4CCF-808D-7A22B6AB035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7EC12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Signature Page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0A266C8-577A-46AF-96BB-6161DEDD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338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0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316D5-914D-444E-9277-017A61452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49" t="23108" r="7080" b="13534"/>
          <a:stretch/>
        </p:blipFill>
        <p:spPr>
          <a:xfrm>
            <a:off x="1066800" y="1905001"/>
            <a:ext cx="7517423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050DB-417D-4CAA-9706-9E93FA88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B9B877-F427-4675-8BB3-35779E84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Application Completed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052E8F-8BBC-404F-96D6-FC37DEF2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FAQs for MD-App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025E59-8E02-421B-9C9B-D5DEE5F19D58}"/>
              </a:ext>
            </a:extLst>
          </p:cNvPr>
          <p:cNvSpPr txBox="1"/>
          <p:nvPr/>
        </p:nvSpPr>
        <p:spPr>
          <a:xfrm>
            <a:off x="609600" y="1752600"/>
            <a:ext cx="762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0CBBBE-3C8A-4DB2-B899-9B965307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400" b="1" dirty="0"/>
          </a:p>
          <a:p>
            <a:pPr marL="0" indent="0" algn="just">
              <a:buNone/>
            </a:pPr>
            <a:r>
              <a:rPr lang="en-US" sz="1400" b="1" dirty="0"/>
              <a:t>1)  How do I login into MD-App?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You should of received an email with a link to create your password. If not, contact the facility you are applying to and they will resend the email.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b="1" dirty="0"/>
              <a:t>2) How do I upload scanned documents or files?  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When logged into MD-App / Edit Application there is a section called Files or Upload Files (or similar) on the navigation bar (left hand side).  Click on that and you can begin to upload files.  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b="1" dirty="0"/>
              <a:t>3) How Do I Use DocuSign?</a:t>
            </a:r>
          </a:p>
          <a:p>
            <a:pPr marL="0" indent="0" algn="just">
              <a:buNone/>
            </a:pPr>
            <a:r>
              <a:rPr lang="en-US" sz="1400" dirty="0"/>
              <a:t>Go to the section called  “Documents to Sign” on the application page. Click on the sign button and type in full name select the “I acknowledge checkbox”. Click </a:t>
            </a:r>
            <a:r>
              <a:rPr lang="en-US" sz="1400" b="1" dirty="0"/>
              <a:t>CONTINUE </a:t>
            </a:r>
            <a:r>
              <a:rPr lang="en-US" sz="1400" dirty="0"/>
              <a:t>to begin the signing process.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indent="0" algn="just">
              <a:buNone/>
            </a:pPr>
            <a:r>
              <a:rPr lang="en-US" sz="1400" b="1" dirty="0"/>
              <a:t>4) How do I submit my application?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After you enter and upload the proper information there will be a formal submission button on bottom of the application - click that to complete the submission process.  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b="1" dirty="0"/>
              <a:t>5) Why can’t I submit my application/Submit button won’t click?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/>
              <a:t>Confirm all fields have been filled in look for red items in the menu on the left, etc.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348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BDAFD-FAF2-4BCE-B14D-1B3B1577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0" indent="0">
              <a:lnSpc>
                <a:spcPts val="3360"/>
              </a:lnSpc>
              <a:buNone/>
            </a:pPr>
            <a:r>
              <a:rPr lang="en-US" sz="2400" b="1" dirty="0"/>
              <a:t>MD-App is a secure online application platform that is part of our New MD-Staff credentialing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Applicants can login, modify, and submit applications online from anywhere using the web browser on their computer/laptop, iPhone, iPad, or Android phone/tablet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MD-App includes built-in lookup tables and reference addresses minimizing the time needed to fill out the application, while expediting the application process and reducing errors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Documents can be uploaded and signed electronically using DocuSign</a:t>
            </a:r>
          </a:p>
          <a:p>
            <a:pPr marL="457200" lvl="1" indent="0">
              <a:lnSpc>
                <a:spcPts val="3360"/>
              </a:lnSpc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DD80-9524-45E4-9E94-E78D70D9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67245C-6E08-435C-8A64-F428E4F6F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EC12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What is MD-App?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C121CE-71DD-4259-AB4B-6269B0BE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5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DA66E-472B-4475-A5C9-47A7611C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Starting January 1, 2020 </a:t>
            </a:r>
          </a:p>
          <a:p>
            <a:pPr marL="0" indent="0">
              <a:buNone/>
            </a:pPr>
            <a:r>
              <a:rPr lang="en-US" sz="2800" dirty="0"/>
              <a:t>MD-App will replace the following paper applications: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Certification and Verification for Avatar Staff ID   	 (Attestation for Non-Licensed Staff)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Certification and Verification for Avatar Staff ID   	(Licensed/Waivered/Registered/Certified Staff) </a:t>
            </a:r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D648D-6AF0-4C16-B7FA-D7D3CDA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B6341A-5647-4376-BC50-2CE7494B1C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68326" cy="1143000"/>
          </a:xfrm>
          <a:prstGeom prst="rect">
            <a:avLst/>
          </a:prstGeom>
          <a:solidFill>
            <a:srgbClr val="7EC12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Implementation Date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E5F1D81-1671-4C27-8B2B-B5CFB047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56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</a:t>
            </a:r>
            <a:r>
              <a:rPr lang="en-US" sz="3600">
                <a:solidFill>
                  <a:schemeClr val="bg1"/>
                </a:solidFill>
              </a:rPr>
              <a:t>does MD-APP </a:t>
            </a:r>
            <a:r>
              <a:rPr lang="en-US" sz="3600" dirty="0">
                <a:solidFill>
                  <a:schemeClr val="bg1"/>
                </a:solidFill>
              </a:rPr>
              <a:t>work?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BD298E-DAF9-4B6C-BD83-FBDBC336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84338"/>
            <a:ext cx="8686800" cy="4672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You will receive an email with link from the Compliance Department (</a:t>
            </a:r>
            <a:r>
              <a:rPr lang="en-US" sz="2000" dirty="0">
                <a:hlinkClick r:id="rId4"/>
              </a:rPr>
              <a:t>noreply@sfdph.org.com</a:t>
            </a:r>
            <a:r>
              <a:rPr lang="en-US" sz="2000" dirty="0"/>
              <a:t>)</a:t>
            </a:r>
            <a:r>
              <a:rPr lang="en-US" sz="1400" dirty="0"/>
              <a:t> </a:t>
            </a:r>
            <a:r>
              <a:rPr lang="en-US" sz="2000" dirty="0"/>
              <a:t>with the appropriate application template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E2025-BB04-4191-835A-CE388DC3A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2362199"/>
            <a:ext cx="8017954" cy="4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8595" y="304800"/>
            <a:ext cx="82296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Set up Password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48E1BB9-09A9-4FD9-8278-3B3F1C7DA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75666" y="2027237"/>
            <a:ext cx="5415458" cy="4525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01891-1E0B-4164-A22D-8F7BD3B7C099}"/>
              </a:ext>
            </a:extLst>
          </p:cNvPr>
          <p:cNvSpPr txBox="1"/>
          <p:nvPr/>
        </p:nvSpPr>
        <p:spPr>
          <a:xfrm>
            <a:off x="368595" y="148963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2192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Application Home Page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2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FE9610-DD65-495C-874A-728116148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>
          <a:xfrm>
            <a:off x="152401" y="1828800"/>
            <a:ext cx="8534400" cy="4892675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326FD1-7F9E-4921-BF4E-39D8233BA848}"/>
              </a:ext>
            </a:extLst>
          </p:cNvPr>
          <p:cNvSpPr txBox="1"/>
          <p:nvPr/>
        </p:nvSpPr>
        <p:spPr>
          <a:xfrm>
            <a:off x="228600" y="144403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*To began the Application, click “Edit Application” </a:t>
            </a:r>
          </a:p>
        </p:txBody>
      </p:sp>
    </p:spTree>
    <p:extLst>
      <p:ext uri="{BB962C8B-B14F-4D97-AF65-F5344CB8AC3E}">
        <p14:creationId xmlns:p14="http://schemas.microsoft.com/office/powerpoint/2010/main" val="96916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79392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Personal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1BD15-2CA2-4CF6-AADC-19E8507570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" t="23347" r="1054" b="6612"/>
          <a:stretch/>
        </p:blipFill>
        <p:spPr>
          <a:xfrm>
            <a:off x="228599" y="1644677"/>
            <a:ext cx="8686801" cy="116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06026A-92FB-41DA-9DE9-8931FAC0B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5" t="28348" r="6258" b="15271"/>
          <a:stretch/>
        </p:blipFill>
        <p:spPr>
          <a:xfrm>
            <a:off x="228599" y="3034033"/>
            <a:ext cx="8779394" cy="35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Program/Agency Information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C7445-B25A-4097-8C30-0F620728E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" t="27821" r="908" b="-1"/>
          <a:stretch/>
        </p:blipFill>
        <p:spPr>
          <a:xfrm>
            <a:off x="228600" y="1600200"/>
            <a:ext cx="8686800" cy="1318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B1C7B-E864-4F1E-9617-B9355D636F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269"/>
          <a:stretch/>
        </p:blipFill>
        <p:spPr>
          <a:xfrm>
            <a:off x="228600" y="2919114"/>
            <a:ext cx="86868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5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CB07B-6D19-4F48-88FD-F9A59127526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7EC12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License/Registration Information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028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E37D2-2897-460B-821A-49B368B11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8" t="5568" r="908" b="10913"/>
          <a:stretch/>
        </p:blipFill>
        <p:spPr>
          <a:xfrm>
            <a:off x="304800" y="1676400"/>
            <a:ext cx="8382000" cy="1584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5FC787-DFC1-4FCC-AFE6-0D27B4F2B4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56"/>
          <a:stretch/>
        </p:blipFill>
        <p:spPr>
          <a:xfrm>
            <a:off x="228599" y="3260649"/>
            <a:ext cx="8686801" cy="26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618</Words>
  <Application>Microsoft Office PowerPoint</Application>
  <PresentationFormat>On-screen Show (4:3)</PresentationFormat>
  <Paragraphs>107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     MD-APP  New Online Application Implementation for  Credentialed/Non-Credentialed Staff &amp; Avatar Users Felicia Davis  Carla Love     </vt:lpstr>
      <vt:lpstr>What is MD-App? </vt:lpstr>
      <vt:lpstr>Implementation Date </vt:lpstr>
      <vt:lpstr>How does MD-APP work?</vt:lpstr>
      <vt:lpstr>Set up Password</vt:lpstr>
      <vt:lpstr>Application Home Page</vt:lpstr>
      <vt:lpstr>Personal Information</vt:lpstr>
      <vt:lpstr>Program/Agency Information</vt:lpstr>
      <vt:lpstr> License/Registration Information</vt:lpstr>
      <vt:lpstr>DEA Information (MD and NP ONLY)</vt:lpstr>
      <vt:lpstr>Employment Information (LPHA’s Only)</vt:lpstr>
      <vt:lpstr>Education (LPHA’s Only)</vt:lpstr>
      <vt:lpstr>Upload Documents</vt:lpstr>
      <vt:lpstr>DocuSign</vt:lpstr>
      <vt:lpstr>Si</vt:lpstr>
      <vt:lpstr>Application Completed</vt:lpstr>
      <vt:lpstr>FAQs for MD-App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KELLEE HOM</dc:creator>
  <cp:lastModifiedBy>Davis, Felicia (DPH)</cp:lastModifiedBy>
  <cp:revision>223</cp:revision>
  <cp:lastPrinted>2019-11-22T19:14:48Z</cp:lastPrinted>
  <dcterms:created xsi:type="dcterms:W3CDTF">2017-10-10T22:38:46Z</dcterms:created>
  <dcterms:modified xsi:type="dcterms:W3CDTF">2022-06-03T18:08:56Z</dcterms:modified>
</cp:coreProperties>
</file>