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63" r:id="rId5"/>
    <p:sldId id="256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59C7-BE40-4D00-A0A7-54BCDD579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33B19-6878-46B5-B965-9076CE090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0218-3CB5-43ED-9B8F-13103D9B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D998-D81B-483A-BB52-7573B6D1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72509-C5AB-4510-BF01-6638216F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AA7E-6865-4E13-B460-9A28D068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5602A-77FA-4975-86EB-44C93CE8B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3FADA-1121-4A85-B20B-EF9A00AB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CF531-2248-4E7D-95EC-6B6FC2FA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85BFD-94F9-4390-B07A-2186F2D5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46902-9957-4C6B-AEB7-6714B8FB1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C7F5-0CFE-4D0B-980D-D069B1BD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9105-63AA-4E6E-98B3-5EEC1D79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3FF5E-E7A0-4112-9219-588C3FBD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51C50-074A-4E03-8B3B-4D4C5F26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C912-E392-4E28-BFB3-30C698B7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A5B7-B70A-43E8-B236-B7869391E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30573-0FD9-4008-8B6B-88B0FB29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7376-1B38-472B-99F3-D81E9979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F9993-4253-415E-8BD6-7B9DD377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D1B2-6F55-45DA-8FCE-1657D28A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88EB6-224E-408E-A680-1C324FCCE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7F6C0-5DE7-488C-9D5C-FD0D543F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B3F6-120A-457E-AEE5-7FF316C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782DB-98DE-4B05-BAB5-D14B910F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F88D-D219-4AC6-B9DA-7314B88D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F549-5CE6-4B9A-AAA1-32D406C54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2D1BA-7AA9-4BF0-BC56-B228E22E0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C82DD-0247-45C4-BC5A-E7FD3D2B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99496-6710-4F18-93B8-F12B2AEA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FE635-AA0D-412A-9BFE-5913859E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5BEA-B19B-4C42-9B1C-92D14CFB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9F64D-467B-42A8-BB19-CCE5EED46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FBE1C-1754-4EE8-9838-A476E727C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B8605-7FB5-48F8-B83B-7D5D86D70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750DF-662B-4EF5-A69F-D9A3814D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DA40B-AE5B-4C0B-AF63-124DA998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AC05B-54B1-47E6-A36B-0F42FC69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3F958-EE58-42B2-89D4-F35D1EAF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7DF5-8B83-42BD-B65F-0D0F6A2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A4D44-BF12-4A91-8A26-7222ECF7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CD0FA-A54C-4D3D-AAE4-1C2BC50F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5FC79-2BAD-4AEB-831B-2A735B27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40A8B-39DE-4B55-8812-65C9D2AC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BEDF7-BA7A-4007-8B12-7164412A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3D256-6D6A-4F30-BE2C-E921C0A2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0B49-CDFA-433D-8F3F-D9446A3A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D8BC-D55A-4432-81EB-A7958CEC7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70053-5FEB-44AF-A445-D8CF0A10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4BB15-0F18-469C-8F2A-0846476D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BEA8A-7CAA-4EBB-987E-AAF9918C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6F987-880E-4C65-9066-34D00368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935-895C-4230-A464-905E305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CA6B7-6C27-4079-A858-02FEAA0D0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85DC5-AC8E-47BD-92A8-99B5C1039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C0CF4-F45B-45B2-B6B5-B0D3132F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F4D40-992A-4ECF-982B-4F23D023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81FFE-64D9-49A6-9C1E-80EEF50A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441CF-EB0B-4AFE-97F4-F687F276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9AFD8-F8A6-4017-BCC8-4A1AA7BD4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716B1-D178-4D69-909E-84936ED39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9970-3320-4645-A41F-85253AEFE63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1650A-CF54-4254-950C-496584EFB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6B7-9EE9-48BF-B47D-96B5AE3DF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0A8E-E322-4152-A084-4F7395DA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ll building&#10;&#10;Description automatically generated">
            <a:extLst>
              <a:ext uri="{FF2B5EF4-FFF2-40B4-BE49-F238E27FC236}">
                <a16:creationId xmlns:a16="http://schemas.microsoft.com/office/drawing/2014/main" id="{43B99323-0A3C-421A-AAA8-D58273A8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9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18889FE6-E05A-4ABF-AC51-0640D01B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C9BD3D-0CFC-4CF4-9934-0420B838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door in a room&#10;&#10;Description automatically generated">
            <a:extLst>
              <a:ext uri="{FF2B5EF4-FFF2-40B4-BE49-F238E27FC236}">
                <a16:creationId xmlns:a16="http://schemas.microsoft.com/office/drawing/2014/main" id="{F732A1DC-5DA0-41C8-AA2E-4679E892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door in a room&#10;&#10;Description automatically generated">
            <a:extLst>
              <a:ext uri="{FF2B5EF4-FFF2-40B4-BE49-F238E27FC236}">
                <a16:creationId xmlns:a16="http://schemas.microsoft.com/office/drawing/2014/main" id="{F732A1DC-5DA0-41C8-AA2E-4679E892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09F24FF-B910-4551-B915-7F57E08F1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D2B0DD-C1F7-42C5-B933-26562757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89" y="3579000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D2B0DD-C1F7-42C5-B933-265627573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7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t, sitting&#10;&#10;Description automatically generated">
            <a:extLst>
              <a:ext uri="{FF2B5EF4-FFF2-40B4-BE49-F238E27FC236}">
                <a16:creationId xmlns:a16="http://schemas.microsoft.com/office/drawing/2014/main" id="{42847B2B-FDD7-40E7-9600-394517FF7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city street&#10;&#10;Description automatically generated">
            <a:extLst>
              <a:ext uri="{FF2B5EF4-FFF2-40B4-BE49-F238E27FC236}">
                <a16:creationId xmlns:a16="http://schemas.microsoft.com/office/drawing/2014/main" id="{A235F034-7975-4B7A-9C6C-47C9DB5E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A122D-FF2B-41F4-A35A-0A1E7AE9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8A07833-6708-4E0A-97D0-C81AEDC9D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B4D8D1D-8B68-4A2B-86C0-3E715747D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1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B62D197F-9D53-4D0F-AB01-E812CAA92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1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02E2ED03-210F-40A4-BD75-ECE746A6E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F61830FA-6F21-4167-BE2B-CC263B22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7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Catherine (HRC)</dc:creator>
  <cp:lastModifiedBy>Meyer, Catherine (HRC)</cp:lastModifiedBy>
  <cp:revision>2</cp:revision>
  <dcterms:created xsi:type="dcterms:W3CDTF">2020-11-04T21:23:26Z</dcterms:created>
  <dcterms:modified xsi:type="dcterms:W3CDTF">2020-11-04T21:36:27Z</dcterms:modified>
</cp:coreProperties>
</file>