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4"/>
  </p:sldMasterIdLst>
  <p:notesMasterIdLst>
    <p:notesMasterId r:id="rId14"/>
  </p:notesMasterIdLst>
  <p:sldIdLst>
    <p:sldId id="256" r:id="rId5"/>
    <p:sldId id="258" r:id="rId6"/>
    <p:sldId id="284" r:id="rId7"/>
    <p:sldId id="283" r:id="rId8"/>
    <p:sldId id="286" r:id="rId9"/>
    <p:sldId id="287" r:id="rId10"/>
    <p:sldId id="289" r:id="rId11"/>
    <p:sldId id="288" r:id="rId12"/>
    <p:sldId id="275" r:id="rId13"/>
  </p:sldIdLst>
  <p:sldSz cx="9144000" cy="5143500" type="screen16x9"/>
  <p:notesSz cx="6858000" cy="9144000"/>
  <p:embeddedFontLst>
    <p:embeddedFont>
      <p:font typeface="Rubik" panose="020B0604020202020204" charset="0"/>
      <p:regular r:id="rId15"/>
      <p:bold r:id="rId16"/>
      <p:italic r:id="rId17"/>
      <p:boldItalic r:id="rId18"/>
    </p:embeddedFont>
    <p:embeddedFont>
      <p:font typeface="Rubik Light" panose="020B0604020202020204" charset="-79"/>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5BC7"/>
    <a:srgbClr val="212123"/>
    <a:srgbClr val="D3D3D3"/>
    <a:srgbClr val="1C3E57"/>
    <a:srgbClr val="A9D6EA"/>
    <a:srgbClr val="E7B22E"/>
    <a:srgbClr val="BC4427"/>
    <a:srgbClr val="5D4099"/>
    <a:srgbClr val="1B674D"/>
    <a:srgbClr val="EDF4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p:restoredTop sz="94648"/>
  </p:normalViewPr>
  <p:slideViewPr>
    <p:cSldViewPr snapToGrid="0">
      <p:cViewPr varScale="1">
        <p:scale>
          <a:sx n="142" d="100"/>
          <a:sy n="142" d="100"/>
        </p:scale>
        <p:origin x="720" y="120"/>
      </p:cViewPr>
      <p:guideLst>
        <p:guide orient="horz" pos="1620"/>
        <p:guide pos="2880"/>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1401E-E3AD-4362-AA0A-3FC874FC9C5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DC38CB15-0D51-4720-A754-C46A32D29F58}">
      <dgm:prSet phldrT="[Text]"/>
      <dgm:spPr/>
      <dgm:t>
        <a:bodyPr/>
        <a:lstStyle/>
        <a:p>
          <a:r>
            <a:rPr lang="en-US" dirty="0"/>
            <a:t>Draft content for Instagram, Twitter &amp; Facebook </a:t>
          </a:r>
          <a:br>
            <a:rPr lang="en-US" dirty="0"/>
          </a:br>
          <a:endParaRPr lang="en-US" dirty="0"/>
        </a:p>
      </dgm:t>
    </dgm:pt>
    <dgm:pt modelId="{3D0CC34C-7275-47F6-951E-1CE0A8EB3EA2}" type="parTrans" cxnId="{50435A53-E310-42ED-9532-58BAEA861A24}">
      <dgm:prSet/>
      <dgm:spPr/>
      <dgm:t>
        <a:bodyPr/>
        <a:lstStyle/>
        <a:p>
          <a:endParaRPr lang="en-US"/>
        </a:p>
      </dgm:t>
    </dgm:pt>
    <dgm:pt modelId="{5131FBB3-6EA3-4F16-BA91-59EBC4636C09}" type="sibTrans" cxnId="{50435A53-E310-42ED-9532-58BAEA861A24}">
      <dgm:prSet/>
      <dgm:spPr/>
      <dgm:t>
        <a:bodyPr/>
        <a:lstStyle/>
        <a:p>
          <a:endParaRPr lang="en-US"/>
        </a:p>
      </dgm:t>
    </dgm:pt>
    <dgm:pt modelId="{43FD6C36-6F29-4A44-B335-6920E4AFE43B}">
      <dgm:prSet phldrT="[Text]"/>
      <dgm:spPr/>
      <dgm:t>
        <a:bodyPr/>
        <a:lstStyle/>
        <a:p>
          <a:r>
            <a:rPr lang="en-US" dirty="0"/>
            <a:t>Reserve time slot in Instagram and Twitter/Facebook calendars</a:t>
          </a:r>
        </a:p>
      </dgm:t>
    </dgm:pt>
    <dgm:pt modelId="{8E9C9267-234A-467E-8159-FA9C7F5E098C}" type="parTrans" cxnId="{26C9F9B1-9543-4832-8674-49FB91B58BB4}">
      <dgm:prSet/>
      <dgm:spPr/>
      <dgm:t>
        <a:bodyPr/>
        <a:lstStyle/>
        <a:p>
          <a:endParaRPr lang="en-US"/>
        </a:p>
      </dgm:t>
    </dgm:pt>
    <dgm:pt modelId="{EF35FB1D-5701-46C4-ADA8-49451E40F568}" type="sibTrans" cxnId="{26C9F9B1-9543-4832-8674-49FB91B58BB4}">
      <dgm:prSet/>
      <dgm:spPr/>
      <dgm:t>
        <a:bodyPr/>
        <a:lstStyle/>
        <a:p>
          <a:endParaRPr lang="en-US"/>
        </a:p>
      </dgm:t>
    </dgm:pt>
    <dgm:pt modelId="{B65A43CC-73F2-4CFF-A8F3-C0A9918007F4}">
      <dgm:prSet phldrT="[Text]"/>
      <dgm:spPr/>
      <dgm:t>
        <a:bodyPr/>
        <a:lstStyle/>
        <a:p>
          <a:r>
            <a:rPr lang="en-US" dirty="0"/>
            <a:t>Post content separately on multiple platforms at given time or schedule IG and FB posts using FB Creator Studio </a:t>
          </a:r>
          <a:br>
            <a:rPr lang="en-US" dirty="0"/>
          </a:br>
          <a:endParaRPr lang="en-US" dirty="0"/>
        </a:p>
      </dgm:t>
    </dgm:pt>
    <dgm:pt modelId="{BF67501A-4555-4B7E-9A20-DF9A57D12AFA}" type="parTrans" cxnId="{A2CBA4BC-0AA4-483E-B18C-3AA4844FC388}">
      <dgm:prSet/>
      <dgm:spPr/>
      <dgm:t>
        <a:bodyPr/>
        <a:lstStyle/>
        <a:p>
          <a:endParaRPr lang="en-US"/>
        </a:p>
      </dgm:t>
    </dgm:pt>
    <dgm:pt modelId="{9CFDDF33-D828-4339-8B73-CFD994F1804F}" type="sibTrans" cxnId="{A2CBA4BC-0AA4-483E-B18C-3AA4844FC388}">
      <dgm:prSet/>
      <dgm:spPr/>
      <dgm:t>
        <a:bodyPr/>
        <a:lstStyle/>
        <a:p>
          <a:endParaRPr lang="en-US"/>
        </a:p>
      </dgm:t>
    </dgm:pt>
    <dgm:pt modelId="{C3B3482E-78BC-4218-8662-609F99221989}">
      <dgm:prSet/>
      <dgm:spPr/>
      <dgm:t>
        <a:bodyPr/>
        <a:lstStyle/>
        <a:p>
          <a:r>
            <a:rPr lang="en-US" dirty="0"/>
            <a:t>Monitor performance on 3 separate social media platforms</a:t>
          </a:r>
        </a:p>
      </dgm:t>
    </dgm:pt>
    <dgm:pt modelId="{6B0B1761-537A-416A-BDC6-0E52A673FF2C}" type="parTrans" cxnId="{7E63E513-846D-46CF-A8A4-AB29545D60E0}">
      <dgm:prSet/>
      <dgm:spPr/>
      <dgm:t>
        <a:bodyPr/>
        <a:lstStyle/>
        <a:p>
          <a:endParaRPr lang="en-US"/>
        </a:p>
      </dgm:t>
    </dgm:pt>
    <dgm:pt modelId="{16A41EFB-7431-4D5C-A37E-08F8792FF840}" type="sibTrans" cxnId="{7E63E513-846D-46CF-A8A4-AB29545D60E0}">
      <dgm:prSet/>
      <dgm:spPr/>
      <dgm:t>
        <a:bodyPr/>
        <a:lstStyle/>
        <a:p>
          <a:endParaRPr lang="en-US"/>
        </a:p>
      </dgm:t>
    </dgm:pt>
    <dgm:pt modelId="{EF3ED7FC-DB28-47C8-B320-9C76394298C2}">
      <dgm:prSet/>
      <dgm:spPr/>
      <dgm:t>
        <a:bodyPr/>
        <a:lstStyle/>
        <a:p>
          <a:r>
            <a:rPr lang="en-US" dirty="0"/>
            <a:t>Review &amp; respond to public comments in 3 separate platforms</a:t>
          </a:r>
        </a:p>
      </dgm:t>
    </dgm:pt>
    <dgm:pt modelId="{74BA53BD-FB64-41F4-BA97-C25056C66BC1}" type="parTrans" cxnId="{D86FF352-99F0-4927-A7A9-B081E6F838D4}">
      <dgm:prSet/>
      <dgm:spPr/>
      <dgm:t>
        <a:bodyPr/>
        <a:lstStyle/>
        <a:p>
          <a:endParaRPr lang="en-US"/>
        </a:p>
      </dgm:t>
    </dgm:pt>
    <dgm:pt modelId="{D8BE7F11-264B-4C4E-940E-87C561CF1A3E}" type="sibTrans" cxnId="{D86FF352-99F0-4927-A7A9-B081E6F838D4}">
      <dgm:prSet/>
      <dgm:spPr/>
      <dgm:t>
        <a:bodyPr/>
        <a:lstStyle/>
        <a:p>
          <a:endParaRPr lang="en-US"/>
        </a:p>
      </dgm:t>
    </dgm:pt>
    <dgm:pt modelId="{C47288B3-4261-4B4F-87FC-AA33E8CDB13A}" type="pres">
      <dgm:prSet presAssocID="{8621401E-E3AD-4362-AA0A-3FC874FC9C52}" presName="Name0" presStyleCnt="0">
        <dgm:presLayoutVars>
          <dgm:dir/>
          <dgm:resizeHandles val="exact"/>
        </dgm:presLayoutVars>
      </dgm:prSet>
      <dgm:spPr/>
    </dgm:pt>
    <dgm:pt modelId="{DABC8D6F-206F-44EF-A8D8-9784116EE97F}" type="pres">
      <dgm:prSet presAssocID="{DC38CB15-0D51-4720-A754-C46A32D29F58}" presName="node" presStyleLbl="node1" presStyleIdx="0" presStyleCnt="5">
        <dgm:presLayoutVars>
          <dgm:bulletEnabled val="1"/>
        </dgm:presLayoutVars>
      </dgm:prSet>
      <dgm:spPr/>
    </dgm:pt>
    <dgm:pt modelId="{ECA9A22D-5C91-47D7-8949-C6F7FBD192BD}" type="pres">
      <dgm:prSet presAssocID="{5131FBB3-6EA3-4F16-BA91-59EBC4636C09}" presName="sibTrans" presStyleLbl="sibTrans2D1" presStyleIdx="0" presStyleCnt="4"/>
      <dgm:spPr/>
    </dgm:pt>
    <dgm:pt modelId="{357BE565-C8DE-488D-A457-F75F62B5B623}" type="pres">
      <dgm:prSet presAssocID="{5131FBB3-6EA3-4F16-BA91-59EBC4636C09}" presName="connectorText" presStyleLbl="sibTrans2D1" presStyleIdx="0" presStyleCnt="4"/>
      <dgm:spPr/>
    </dgm:pt>
    <dgm:pt modelId="{6EBAC616-7B99-4EE2-ACC7-DF49641C11D6}" type="pres">
      <dgm:prSet presAssocID="{43FD6C36-6F29-4A44-B335-6920E4AFE43B}" presName="node" presStyleLbl="node1" presStyleIdx="1" presStyleCnt="5">
        <dgm:presLayoutVars>
          <dgm:bulletEnabled val="1"/>
        </dgm:presLayoutVars>
      </dgm:prSet>
      <dgm:spPr/>
    </dgm:pt>
    <dgm:pt modelId="{FDE0F3EC-5645-4611-8887-86EE948CC421}" type="pres">
      <dgm:prSet presAssocID="{EF35FB1D-5701-46C4-ADA8-49451E40F568}" presName="sibTrans" presStyleLbl="sibTrans2D1" presStyleIdx="1" presStyleCnt="4"/>
      <dgm:spPr/>
    </dgm:pt>
    <dgm:pt modelId="{EA57B9E0-24B3-46DA-A06C-E9D07A96ED5A}" type="pres">
      <dgm:prSet presAssocID="{EF35FB1D-5701-46C4-ADA8-49451E40F568}" presName="connectorText" presStyleLbl="sibTrans2D1" presStyleIdx="1" presStyleCnt="4"/>
      <dgm:spPr/>
    </dgm:pt>
    <dgm:pt modelId="{B1210650-5071-4726-9A20-67648AA5FC2C}" type="pres">
      <dgm:prSet presAssocID="{B65A43CC-73F2-4CFF-A8F3-C0A9918007F4}" presName="node" presStyleLbl="node1" presStyleIdx="2" presStyleCnt="5">
        <dgm:presLayoutVars>
          <dgm:bulletEnabled val="1"/>
        </dgm:presLayoutVars>
      </dgm:prSet>
      <dgm:spPr/>
    </dgm:pt>
    <dgm:pt modelId="{0300E573-238E-4CB1-B562-62A9A8912267}" type="pres">
      <dgm:prSet presAssocID="{9CFDDF33-D828-4339-8B73-CFD994F1804F}" presName="sibTrans" presStyleLbl="sibTrans2D1" presStyleIdx="2" presStyleCnt="4"/>
      <dgm:spPr/>
    </dgm:pt>
    <dgm:pt modelId="{2D79D27E-965C-4966-83F0-DED21637F5FD}" type="pres">
      <dgm:prSet presAssocID="{9CFDDF33-D828-4339-8B73-CFD994F1804F}" presName="connectorText" presStyleLbl="sibTrans2D1" presStyleIdx="2" presStyleCnt="4"/>
      <dgm:spPr/>
    </dgm:pt>
    <dgm:pt modelId="{15518E20-3DCE-47D7-B174-F5FB5AC673CC}" type="pres">
      <dgm:prSet presAssocID="{C3B3482E-78BC-4218-8662-609F99221989}" presName="node" presStyleLbl="node1" presStyleIdx="3" presStyleCnt="5">
        <dgm:presLayoutVars>
          <dgm:bulletEnabled val="1"/>
        </dgm:presLayoutVars>
      </dgm:prSet>
      <dgm:spPr/>
    </dgm:pt>
    <dgm:pt modelId="{4DCA24FB-D5F6-4AFC-91C2-97F9B5DA2B2A}" type="pres">
      <dgm:prSet presAssocID="{16A41EFB-7431-4D5C-A37E-08F8792FF840}" presName="sibTrans" presStyleLbl="sibTrans2D1" presStyleIdx="3" presStyleCnt="4"/>
      <dgm:spPr/>
    </dgm:pt>
    <dgm:pt modelId="{2C56A3A3-623D-4DB7-8822-B793442221EB}" type="pres">
      <dgm:prSet presAssocID="{16A41EFB-7431-4D5C-A37E-08F8792FF840}" presName="connectorText" presStyleLbl="sibTrans2D1" presStyleIdx="3" presStyleCnt="4"/>
      <dgm:spPr/>
    </dgm:pt>
    <dgm:pt modelId="{471305BA-E302-4AD9-BB19-14691FA6B9AA}" type="pres">
      <dgm:prSet presAssocID="{EF3ED7FC-DB28-47C8-B320-9C76394298C2}" presName="node" presStyleLbl="node1" presStyleIdx="4" presStyleCnt="5">
        <dgm:presLayoutVars>
          <dgm:bulletEnabled val="1"/>
        </dgm:presLayoutVars>
      </dgm:prSet>
      <dgm:spPr/>
    </dgm:pt>
  </dgm:ptLst>
  <dgm:cxnLst>
    <dgm:cxn modelId="{6D38FC0A-004C-4EC0-B772-E41405AF5DB7}" type="presOf" srcId="{EF35FB1D-5701-46C4-ADA8-49451E40F568}" destId="{EA57B9E0-24B3-46DA-A06C-E9D07A96ED5A}" srcOrd="1" destOrd="0" presId="urn:microsoft.com/office/officeart/2005/8/layout/process1"/>
    <dgm:cxn modelId="{7E63E513-846D-46CF-A8A4-AB29545D60E0}" srcId="{8621401E-E3AD-4362-AA0A-3FC874FC9C52}" destId="{C3B3482E-78BC-4218-8662-609F99221989}" srcOrd="3" destOrd="0" parTransId="{6B0B1761-537A-416A-BDC6-0E52A673FF2C}" sibTransId="{16A41EFB-7431-4D5C-A37E-08F8792FF840}"/>
    <dgm:cxn modelId="{7008EA1E-D711-46B4-A18C-ABBC1B1401B1}" type="presOf" srcId="{16A41EFB-7431-4D5C-A37E-08F8792FF840}" destId="{4DCA24FB-D5F6-4AFC-91C2-97F9B5DA2B2A}" srcOrd="0" destOrd="0" presId="urn:microsoft.com/office/officeart/2005/8/layout/process1"/>
    <dgm:cxn modelId="{DF7BAA6C-DF0E-4D1C-B67E-B89D548FF953}" type="presOf" srcId="{5131FBB3-6EA3-4F16-BA91-59EBC4636C09}" destId="{ECA9A22D-5C91-47D7-8949-C6F7FBD192BD}" srcOrd="0" destOrd="0" presId="urn:microsoft.com/office/officeart/2005/8/layout/process1"/>
    <dgm:cxn modelId="{1E70A94D-CA54-49E3-8061-4414B4CCC9C4}" type="presOf" srcId="{9CFDDF33-D828-4339-8B73-CFD994F1804F}" destId="{2D79D27E-965C-4966-83F0-DED21637F5FD}" srcOrd="1" destOrd="0" presId="urn:microsoft.com/office/officeart/2005/8/layout/process1"/>
    <dgm:cxn modelId="{85B0D76E-B1B9-46CC-9EF5-888970C977A2}" type="presOf" srcId="{8621401E-E3AD-4362-AA0A-3FC874FC9C52}" destId="{C47288B3-4261-4B4F-87FC-AA33E8CDB13A}" srcOrd="0" destOrd="0" presId="urn:microsoft.com/office/officeart/2005/8/layout/process1"/>
    <dgm:cxn modelId="{D86FF352-99F0-4927-A7A9-B081E6F838D4}" srcId="{8621401E-E3AD-4362-AA0A-3FC874FC9C52}" destId="{EF3ED7FC-DB28-47C8-B320-9C76394298C2}" srcOrd="4" destOrd="0" parTransId="{74BA53BD-FB64-41F4-BA97-C25056C66BC1}" sibTransId="{D8BE7F11-264B-4C4E-940E-87C561CF1A3E}"/>
    <dgm:cxn modelId="{50435A53-E310-42ED-9532-58BAEA861A24}" srcId="{8621401E-E3AD-4362-AA0A-3FC874FC9C52}" destId="{DC38CB15-0D51-4720-A754-C46A32D29F58}" srcOrd="0" destOrd="0" parTransId="{3D0CC34C-7275-47F6-951E-1CE0A8EB3EA2}" sibTransId="{5131FBB3-6EA3-4F16-BA91-59EBC4636C09}"/>
    <dgm:cxn modelId="{A255EA87-C020-4FDE-9344-35093BB3059B}" type="presOf" srcId="{EF35FB1D-5701-46C4-ADA8-49451E40F568}" destId="{FDE0F3EC-5645-4611-8887-86EE948CC421}" srcOrd="0" destOrd="0" presId="urn:microsoft.com/office/officeart/2005/8/layout/process1"/>
    <dgm:cxn modelId="{96DAEC9F-126E-4222-A93B-ABEA61603B97}" type="presOf" srcId="{DC38CB15-0D51-4720-A754-C46A32D29F58}" destId="{DABC8D6F-206F-44EF-A8D8-9784116EE97F}" srcOrd="0" destOrd="0" presId="urn:microsoft.com/office/officeart/2005/8/layout/process1"/>
    <dgm:cxn modelId="{26C9F9B1-9543-4832-8674-49FB91B58BB4}" srcId="{8621401E-E3AD-4362-AA0A-3FC874FC9C52}" destId="{43FD6C36-6F29-4A44-B335-6920E4AFE43B}" srcOrd="1" destOrd="0" parTransId="{8E9C9267-234A-467E-8159-FA9C7F5E098C}" sibTransId="{EF35FB1D-5701-46C4-ADA8-49451E40F568}"/>
    <dgm:cxn modelId="{3F421CB9-6B16-4DC7-82D8-5AB9CE847AF5}" type="presOf" srcId="{9CFDDF33-D828-4339-8B73-CFD994F1804F}" destId="{0300E573-238E-4CB1-B562-62A9A8912267}" srcOrd="0" destOrd="0" presId="urn:microsoft.com/office/officeart/2005/8/layout/process1"/>
    <dgm:cxn modelId="{A2CBA4BC-0AA4-483E-B18C-3AA4844FC388}" srcId="{8621401E-E3AD-4362-AA0A-3FC874FC9C52}" destId="{B65A43CC-73F2-4CFF-A8F3-C0A9918007F4}" srcOrd="2" destOrd="0" parTransId="{BF67501A-4555-4B7E-9A20-DF9A57D12AFA}" sibTransId="{9CFDDF33-D828-4339-8B73-CFD994F1804F}"/>
    <dgm:cxn modelId="{F5DC45D5-F765-4BDD-B0EC-6B03246445C8}" type="presOf" srcId="{EF3ED7FC-DB28-47C8-B320-9C76394298C2}" destId="{471305BA-E302-4AD9-BB19-14691FA6B9AA}" srcOrd="0" destOrd="0" presId="urn:microsoft.com/office/officeart/2005/8/layout/process1"/>
    <dgm:cxn modelId="{257D18E9-A1A1-4221-B60C-191A0513D845}" type="presOf" srcId="{C3B3482E-78BC-4218-8662-609F99221989}" destId="{15518E20-3DCE-47D7-B174-F5FB5AC673CC}" srcOrd="0" destOrd="0" presId="urn:microsoft.com/office/officeart/2005/8/layout/process1"/>
    <dgm:cxn modelId="{247FB0EA-7162-4114-9541-0300FC8B1239}" type="presOf" srcId="{B65A43CC-73F2-4CFF-A8F3-C0A9918007F4}" destId="{B1210650-5071-4726-9A20-67648AA5FC2C}" srcOrd="0" destOrd="0" presId="urn:microsoft.com/office/officeart/2005/8/layout/process1"/>
    <dgm:cxn modelId="{4DA6B5EA-955B-4273-82F5-B7527938F313}" type="presOf" srcId="{16A41EFB-7431-4D5C-A37E-08F8792FF840}" destId="{2C56A3A3-623D-4DB7-8822-B793442221EB}" srcOrd="1" destOrd="0" presId="urn:microsoft.com/office/officeart/2005/8/layout/process1"/>
    <dgm:cxn modelId="{8473C2F4-0769-4710-98A9-3C46A048D8C7}" type="presOf" srcId="{5131FBB3-6EA3-4F16-BA91-59EBC4636C09}" destId="{357BE565-C8DE-488D-A457-F75F62B5B623}" srcOrd="1" destOrd="0" presId="urn:microsoft.com/office/officeart/2005/8/layout/process1"/>
    <dgm:cxn modelId="{4808D7F7-FC81-4174-A811-66F02003171F}" type="presOf" srcId="{43FD6C36-6F29-4A44-B335-6920E4AFE43B}" destId="{6EBAC616-7B99-4EE2-ACC7-DF49641C11D6}" srcOrd="0" destOrd="0" presId="urn:microsoft.com/office/officeart/2005/8/layout/process1"/>
    <dgm:cxn modelId="{A5A43DC7-55D1-44CE-B6BB-E59DCD3D2649}" type="presParOf" srcId="{C47288B3-4261-4B4F-87FC-AA33E8CDB13A}" destId="{DABC8D6F-206F-44EF-A8D8-9784116EE97F}" srcOrd="0" destOrd="0" presId="urn:microsoft.com/office/officeart/2005/8/layout/process1"/>
    <dgm:cxn modelId="{1FB16B9F-F794-4BF0-8659-49CAD2C2454C}" type="presParOf" srcId="{C47288B3-4261-4B4F-87FC-AA33E8CDB13A}" destId="{ECA9A22D-5C91-47D7-8949-C6F7FBD192BD}" srcOrd="1" destOrd="0" presId="urn:microsoft.com/office/officeart/2005/8/layout/process1"/>
    <dgm:cxn modelId="{786B2ADF-0E8C-415F-9D6B-B0909F8DBEB2}" type="presParOf" srcId="{ECA9A22D-5C91-47D7-8949-C6F7FBD192BD}" destId="{357BE565-C8DE-488D-A457-F75F62B5B623}" srcOrd="0" destOrd="0" presId="urn:microsoft.com/office/officeart/2005/8/layout/process1"/>
    <dgm:cxn modelId="{B7F04D0D-8626-496F-B252-028A69A63D20}" type="presParOf" srcId="{C47288B3-4261-4B4F-87FC-AA33E8CDB13A}" destId="{6EBAC616-7B99-4EE2-ACC7-DF49641C11D6}" srcOrd="2" destOrd="0" presId="urn:microsoft.com/office/officeart/2005/8/layout/process1"/>
    <dgm:cxn modelId="{C006FB3A-6E4B-4259-ACAF-E63BF7F4D729}" type="presParOf" srcId="{C47288B3-4261-4B4F-87FC-AA33E8CDB13A}" destId="{FDE0F3EC-5645-4611-8887-86EE948CC421}" srcOrd="3" destOrd="0" presId="urn:microsoft.com/office/officeart/2005/8/layout/process1"/>
    <dgm:cxn modelId="{2B08C6A0-D07A-4516-9EEB-BA7E3E20B2A9}" type="presParOf" srcId="{FDE0F3EC-5645-4611-8887-86EE948CC421}" destId="{EA57B9E0-24B3-46DA-A06C-E9D07A96ED5A}" srcOrd="0" destOrd="0" presId="urn:microsoft.com/office/officeart/2005/8/layout/process1"/>
    <dgm:cxn modelId="{63ACE8B1-18FC-49DE-9DF0-DD14BA7CF5F6}" type="presParOf" srcId="{C47288B3-4261-4B4F-87FC-AA33E8CDB13A}" destId="{B1210650-5071-4726-9A20-67648AA5FC2C}" srcOrd="4" destOrd="0" presId="urn:microsoft.com/office/officeart/2005/8/layout/process1"/>
    <dgm:cxn modelId="{CF7CA344-AC22-4B66-8F8A-D0D7A360FE7B}" type="presParOf" srcId="{C47288B3-4261-4B4F-87FC-AA33E8CDB13A}" destId="{0300E573-238E-4CB1-B562-62A9A8912267}" srcOrd="5" destOrd="0" presId="urn:microsoft.com/office/officeart/2005/8/layout/process1"/>
    <dgm:cxn modelId="{86808DC2-F574-4F27-869C-6098B93EF90C}" type="presParOf" srcId="{0300E573-238E-4CB1-B562-62A9A8912267}" destId="{2D79D27E-965C-4966-83F0-DED21637F5FD}" srcOrd="0" destOrd="0" presId="urn:microsoft.com/office/officeart/2005/8/layout/process1"/>
    <dgm:cxn modelId="{BC1155A5-D553-4F0A-8547-214887133C64}" type="presParOf" srcId="{C47288B3-4261-4B4F-87FC-AA33E8CDB13A}" destId="{15518E20-3DCE-47D7-B174-F5FB5AC673CC}" srcOrd="6" destOrd="0" presId="urn:microsoft.com/office/officeart/2005/8/layout/process1"/>
    <dgm:cxn modelId="{D8802E3F-5D11-40F3-B23B-131E30833623}" type="presParOf" srcId="{C47288B3-4261-4B4F-87FC-AA33E8CDB13A}" destId="{4DCA24FB-D5F6-4AFC-91C2-97F9B5DA2B2A}" srcOrd="7" destOrd="0" presId="urn:microsoft.com/office/officeart/2005/8/layout/process1"/>
    <dgm:cxn modelId="{1913FB01-CBD5-4728-8E56-A7916F4305E3}" type="presParOf" srcId="{4DCA24FB-D5F6-4AFC-91C2-97F9B5DA2B2A}" destId="{2C56A3A3-623D-4DB7-8822-B793442221EB}" srcOrd="0" destOrd="0" presId="urn:microsoft.com/office/officeart/2005/8/layout/process1"/>
    <dgm:cxn modelId="{63655475-E928-43F1-8C6F-5C5C7548B1AB}" type="presParOf" srcId="{C47288B3-4261-4B4F-87FC-AA33E8CDB13A}" destId="{471305BA-E302-4AD9-BB19-14691FA6B9AA}"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C2D516-7BF7-420E-B9F5-495329398C9E}" type="doc">
      <dgm:prSet loTypeId="urn:microsoft.com/office/officeart/2005/8/layout/process1" loCatId="process" qsTypeId="urn:microsoft.com/office/officeart/2005/8/quickstyle/simple1" qsCatId="simple" csTypeId="urn:microsoft.com/office/officeart/2005/8/colors/accent5_2" csCatId="accent5" phldr="1"/>
      <dgm:spPr/>
    </dgm:pt>
    <dgm:pt modelId="{6AD9186A-8A04-4B04-8835-2896F713E3BF}">
      <dgm:prSet phldrT="[Text]"/>
      <dgm:spPr/>
      <dgm:t>
        <a:bodyPr/>
        <a:lstStyle/>
        <a:p>
          <a:r>
            <a:rPr lang="en-US"/>
            <a:t>Draft content for FB, Twitter &amp; IG in Hootsuite</a:t>
          </a:r>
        </a:p>
      </dgm:t>
    </dgm:pt>
    <dgm:pt modelId="{717867A0-B31D-4E8F-98DC-496F6A138545}" type="parTrans" cxnId="{E156190F-EF71-4071-A7E3-784F8124101A}">
      <dgm:prSet/>
      <dgm:spPr/>
      <dgm:t>
        <a:bodyPr/>
        <a:lstStyle/>
        <a:p>
          <a:endParaRPr lang="en-US"/>
        </a:p>
      </dgm:t>
    </dgm:pt>
    <dgm:pt modelId="{2FA1C038-0F52-47CB-B166-346AD46C1FED}" type="sibTrans" cxnId="{E156190F-EF71-4071-A7E3-784F8124101A}">
      <dgm:prSet/>
      <dgm:spPr/>
      <dgm:t>
        <a:bodyPr/>
        <a:lstStyle/>
        <a:p>
          <a:endParaRPr lang="en-US"/>
        </a:p>
      </dgm:t>
    </dgm:pt>
    <dgm:pt modelId="{A6A06B87-E278-4476-9491-1AF751562DBC}">
      <dgm:prSet phldrT="[Text]"/>
      <dgm:spPr/>
      <dgm:t>
        <a:bodyPr/>
        <a:lstStyle/>
        <a:p>
          <a:r>
            <a:rPr lang="en-US"/>
            <a:t>Schedule posts simultaneously via Hootsuite scheduler</a:t>
          </a:r>
        </a:p>
      </dgm:t>
    </dgm:pt>
    <dgm:pt modelId="{ACA9FD96-F899-4709-9333-528512FDE2E9}" type="parTrans" cxnId="{898C62E9-F680-438B-B67F-627BB4DC4E9A}">
      <dgm:prSet/>
      <dgm:spPr/>
      <dgm:t>
        <a:bodyPr/>
        <a:lstStyle/>
        <a:p>
          <a:endParaRPr lang="en-US"/>
        </a:p>
      </dgm:t>
    </dgm:pt>
    <dgm:pt modelId="{95871A9F-95E5-4803-8010-7A4BEEB58722}" type="sibTrans" cxnId="{898C62E9-F680-438B-B67F-627BB4DC4E9A}">
      <dgm:prSet/>
      <dgm:spPr/>
      <dgm:t>
        <a:bodyPr/>
        <a:lstStyle/>
        <a:p>
          <a:endParaRPr lang="en-US"/>
        </a:p>
      </dgm:t>
    </dgm:pt>
    <dgm:pt modelId="{65C529D2-7351-453B-9DCB-4BE5C31533AF}">
      <dgm:prSet phldrT="[Text]"/>
      <dgm:spPr/>
      <dgm:t>
        <a:bodyPr/>
        <a:lstStyle/>
        <a:p>
          <a:r>
            <a:rPr lang="en-US"/>
            <a:t>Review/respond to public comments via Hootsuite dashboard</a:t>
          </a:r>
        </a:p>
      </dgm:t>
    </dgm:pt>
    <dgm:pt modelId="{F678402B-ABB7-4DFF-8CA1-9FAE8790C6CC}" type="parTrans" cxnId="{809C1F2A-5F89-4AEF-89C2-F4773562498D}">
      <dgm:prSet/>
      <dgm:spPr/>
      <dgm:t>
        <a:bodyPr/>
        <a:lstStyle/>
        <a:p>
          <a:endParaRPr lang="en-US"/>
        </a:p>
      </dgm:t>
    </dgm:pt>
    <dgm:pt modelId="{A4AC19D1-D109-44B8-9092-9BEB7ACA3393}" type="sibTrans" cxnId="{809C1F2A-5F89-4AEF-89C2-F4773562498D}">
      <dgm:prSet/>
      <dgm:spPr/>
      <dgm:t>
        <a:bodyPr/>
        <a:lstStyle/>
        <a:p>
          <a:endParaRPr lang="en-US"/>
        </a:p>
      </dgm:t>
    </dgm:pt>
    <dgm:pt modelId="{E364D576-8DB4-4C17-BD78-586CE6B54127}" type="pres">
      <dgm:prSet presAssocID="{4AC2D516-7BF7-420E-B9F5-495329398C9E}" presName="Name0" presStyleCnt="0">
        <dgm:presLayoutVars>
          <dgm:dir/>
          <dgm:resizeHandles val="exact"/>
        </dgm:presLayoutVars>
      </dgm:prSet>
      <dgm:spPr/>
    </dgm:pt>
    <dgm:pt modelId="{338091ED-5D78-455D-A937-9D05FD15E811}" type="pres">
      <dgm:prSet presAssocID="{6AD9186A-8A04-4B04-8835-2896F713E3BF}" presName="node" presStyleLbl="node1" presStyleIdx="0" presStyleCnt="3">
        <dgm:presLayoutVars>
          <dgm:bulletEnabled val="1"/>
        </dgm:presLayoutVars>
      </dgm:prSet>
      <dgm:spPr/>
    </dgm:pt>
    <dgm:pt modelId="{07AB5F0C-DEBA-439E-8642-56A5915E6E9C}" type="pres">
      <dgm:prSet presAssocID="{2FA1C038-0F52-47CB-B166-346AD46C1FED}" presName="sibTrans" presStyleLbl="sibTrans2D1" presStyleIdx="0" presStyleCnt="2"/>
      <dgm:spPr/>
    </dgm:pt>
    <dgm:pt modelId="{5C074A43-394B-4392-B4D9-CBCB6776A4F3}" type="pres">
      <dgm:prSet presAssocID="{2FA1C038-0F52-47CB-B166-346AD46C1FED}" presName="connectorText" presStyleLbl="sibTrans2D1" presStyleIdx="0" presStyleCnt="2"/>
      <dgm:spPr/>
    </dgm:pt>
    <dgm:pt modelId="{59E65E10-75AD-4494-9561-9174630078E5}" type="pres">
      <dgm:prSet presAssocID="{A6A06B87-E278-4476-9491-1AF751562DBC}" presName="node" presStyleLbl="node1" presStyleIdx="1" presStyleCnt="3">
        <dgm:presLayoutVars>
          <dgm:bulletEnabled val="1"/>
        </dgm:presLayoutVars>
      </dgm:prSet>
      <dgm:spPr/>
    </dgm:pt>
    <dgm:pt modelId="{33976F2A-235C-4235-A055-68EE211240C2}" type="pres">
      <dgm:prSet presAssocID="{95871A9F-95E5-4803-8010-7A4BEEB58722}" presName="sibTrans" presStyleLbl="sibTrans2D1" presStyleIdx="1" presStyleCnt="2"/>
      <dgm:spPr/>
    </dgm:pt>
    <dgm:pt modelId="{70C9A8AF-94EE-4182-B98F-B0CAE78092F0}" type="pres">
      <dgm:prSet presAssocID="{95871A9F-95E5-4803-8010-7A4BEEB58722}" presName="connectorText" presStyleLbl="sibTrans2D1" presStyleIdx="1" presStyleCnt="2"/>
      <dgm:spPr/>
    </dgm:pt>
    <dgm:pt modelId="{9C03E40D-2B9D-4E65-89DB-51814780C16B}" type="pres">
      <dgm:prSet presAssocID="{65C529D2-7351-453B-9DCB-4BE5C31533AF}" presName="node" presStyleLbl="node1" presStyleIdx="2" presStyleCnt="3">
        <dgm:presLayoutVars>
          <dgm:bulletEnabled val="1"/>
        </dgm:presLayoutVars>
      </dgm:prSet>
      <dgm:spPr/>
    </dgm:pt>
  </dgm:ptLst>
  <dgm:cxnLst>
    <dgm:cxn modelId="{E156190F-EF71-4071-A7E3-784F8124101A}" srcId="{4AC2D516-7BF7-420E-B9F5-495329398C9E}" destId="{6AD9186A-8A04-4B04-8835-2896F713E3BF}" srcOrd="0" destOrd="0" parTransId="{717867A0-B31D-4E8F-98DC-496F6A138545}" sibTransId="{2FA1C038-0F52-47CB-B166-346AD46C1FED}"/>
    <dgm:cxn modelId="{4E458F11-A3C8-475D-90FE-858B6147FED8}" type="presOf" srcId="{6AD9186A-8A04-4B04-8835-2896F713E3BF}" destId="{338091ED-5D78-455D-A937-9D05FD15E811}" srcOrd="0" destOrd="0" presId="urn:microsoft.com/office/officeart/2005/8/layout/process1"/>
    <dgm:cxn modelId="{D750E615-ECF4-4238-AD35-01E2F7A4C74D}" type="presOf" srcId="{2FA1C038-0F52-47CB-B166-346AD46C1FED}" destId="{5C074A43-394B-4392-B4D9-CBCB6776A4F3}" srcOrd="1" destOrd="0" presId="urn:microsoft.com/office/officeart/2005/8/layout/process1"/>
    <dgm:cxn modelId="{809C1F2A-5F89-4AEF-89C2-F4773562498D}" srcId="{4AC2D516-7BF7-420E-B9F5-495329398C9E}" destId="{65C529D2-7351-453B-9DCB-4BE5C31533AF}" srcOrd="2" destOrd="0" parTransId="{F678402B-ABB7-4DFF-8CA1-9FAE8790C6CC}" sibTransId="{A4AC19D1-D109-44B8-9092-9BEB7ACA3393}"/>
    <dgm:cxn modelId="{C970192E-8B0E-4582-9161-56CE341E8570}" type="presOf" srcId="{A6A06B87-E278-4476-9491-1AF751562DBC}" destId="{59E65E10-75AD-4494-9561-9174630078E5}" srcOrd="0" destOrd="0" presId="urn:microsoft.com/office/officeart/2005/8/layout/process1"/>
    <dgm:cxn modelId="{8EAA4731-8C79-4C5B-AAE5-B8D1E9B92A4A}" type="presOf" srcId="{95871A9F-95E5-4803-8010-7A4BEEB58722}" destId="{70C9A8AF-94EE-4182-B98F-B0CAE78092F0}" srcOrd="1" destOrd="0" presId="urn:microsoft.com/office/officeart/2005/8/layout/process1"/>
    <dgm:cxn modelId="{5F032F61-6578-47FD-ABAD-A8ED7E858247}" type="presOf" srcId="{2FA1C038-0F52-47CB-B166-346AD46C1FED}" destId="{07AB5F0C-DEBA-439E-8642-56A5915E6E9C}" srcOrd="0" destOrd="0" presId="urn:microsoft.com/office/officeart/2005/8/layout/process1"/>
    <dgm:cxn modelId="{C420D074-203A-4246-A33D-9B6AB5C27929}" type="presOf" srcId="{4AC2D516-7BF7-420E-B9F5-495329398C9E}" destId="{E364D576-8DB4-4C17-BD78-586CE6B54127}" srcOrd="0" destOrd="0" presId="urn:microsoft.com/office/officeart/2005/8/layout/process1"/>
    <dgm:cxn modelId="{4304E07C-7935-4613-A953-934C138DF809}" type="presOf" srcId="{95871A9F-95E5-4803-8010-7A4BEEB58722}" destId="{33976F2A-235C-4235-A055-68EE211240C2}" srcOrd="0" destOrd="0" presId="urn:microsoft.com/office/officeart/2005/8/layout/process1"/>
    <dgm:cxn modelId="{898C62E9-F680-438B-B67F-627BB4DC4E9A}" srcId="{4AC2D516-7BF7-420E-B9F5-495329398C9E}" destId="{A6A06B87-E278-4476-9491-1AF751562DBC}" srcOrd="1" destOrd="0" parTransId="{ACA9FD96-F899-4709-9333-528512FDE2E9}" sibTransId="{95871A9F-95E5-4803-8010-7A4BEEB58722}"/>
    <dgm:cxn modelId="{77C45FFB-2F35-448D-ACCC-3B7D5D4BDAB8}" type="presOf" srcId="{65C529D2-7351-453B-9DCB-4BE5C31533AF}" destId="{9C03E40D-2B9D-4E65-89DB-51814780C16B}" srcOrd="0" destOrd="0" presId="urn:microsoft.com/office/officeart/2005/8/layout/process1"/>
    <dgm:cxn modelId="{C5AB41A2-AB50-461E-A66D-A4ADCD3B10B9}" type="presParOf" srcId="{E364D576-8DB4-4C17-BD78-586CE6B54127}" destId="{338091ED-5D78-455D-A937-9D05FD15E811}" srcOrd="0" destOrd="0" presId="urn:microsoft.com/office/officeart/2005/8/layout/process1"/>
    <dgm:cxn modelId="{305C9EB6-ED59-4186-91B9-F87AAB73D7FD}" type="presParOf" srcId="{E364D576-8DB4-4C17-BD78-586CE6B54127}" destId="{07AB5F0C-DEBA-439E-8642-56A5915E6E9C}" srcOrd="1" destOrd="0" presId="urn:microsoft.com/office/officeart/2005/8/layout/process1"/>
    <dgm:cxn modelId="{D2CB850F-F428-4A40-8246-75FC610A3892}" type="presParOf" srcId="{07AB5F0C-DEBA-439E-8642-56A5915E6E9C}" destId="{5C074A43-394B-4392-B4D9-CBCB6776A4F3}" srcOrd="0" destOrd="0" presId="urn:microsoft.com/office/officeart/2005/8/layout/process1"/>
    <dgm:cxn modelId="{C06CC94F-BDF1-480A-BE8D-F4FDE0C03504}" type="presParOf" srcId="{E364D576-8DB4-4C17-BD78-586CE6B54127}" destId="{59E65E10-75AD-4494-9561-9174630078E5}" srcOrd="2" destOrd="0" presId="urn:microsoft.com/office/officeart/2005/8/layout/process1"/>
    <dgm:cxn modelId="{BCC9D194-EE88-49B6-966C-A45112DE1FF5}" type="presParOf" srcId="{E364D576-8DB4-4C17-BD78-586CE6B54127}" destId="{33976F2A-235C-4235-A055-68EE211240C2}" srcOrd="3" destOrd="0" presId="urn:microsoft.com/office/officeart/2005/8/layout/process1"/>
    <dgm:cxn modelId="{A23F7794-EC6D-43E7-9196-0D97BD795CB5}" type="presParOf" srcId="{33976F2A-235C-4235-A055-68EE211240C2}" destId="{70C9A8AF-94EE-4182-B98F-B0CAE78092F0}" srcOrd="0" destOrd="0" presId="urn:microsoft.com/office/officeart/2005/8/layout/process1"/>
    <dgm:cxn modelId="{FE3F0B7E-92F6-40E0-8306-864418E94448}" type="presParOf" srcId="{E364D576-8DB4-4C17-BD78-586CE6B54127}" destId="{9C03E40D-2B9D-4E65-89DB-51814780C16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C8D6F-206F-44EF-A8D8-9784116EE97F}">
      <dsp:nvSpPr>
        <dsp:cNvPr id="0" name=""/>
        <dsp:cNvSpPr/>
      </dsp:nvSpPr>
      <dsp:spPr>
        <a:xfrm>
          <a:off x="4185" y="604520"/>
          <a:ext cx="1297350" cy="1325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Draft content for Instagram, Twitter &amp; Facebook </a:t>
          </a:r>
          <a:br>
            <a:rPr lang="en-US" sz="1100" kern="1200" dirty="0"/>
          </a:br>
          <a:endParaRPr lang="en-US" sz="1100" kern="1200" dirty="0"/>
        </a:p>
      </dsp:txBody>
      <dsp:txXfrm>
        <a:off x="42183" y="642518"/>
        <a:ext cx="1221354" cy="1249734"/>
      </dsp:txXfrm>
    </dsp:sp>
    <dsp:sp modelId="{ECA9A22D-5C91-47D7-8949-C6F7FBD192BD}">
      <dsp:nvSpPr>
        <dsp:cNvPr id="0" name=""/>
        <dsp:cNvSpPr/>
      </dsp:nvSpPr>
      <dsp:spPr>
        <a:xfrm>
          <a:off x="1431271" y="1106513"/>
          <a:ext cx="275038" cy="3217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431271" y="1170862"/>
        <a:ext cx="192527" cy="193045"/>
      </dsp:txXfrm>
    </dsp:sp>
    <dsp:sp modelId="{6EBAC616-7B99-4EE2-ACC7-DF49641C11D6}">
      <dsp:nvSpPr>
        <dsp:cNvPr id="0" name=""/>
        <dsp:cNvSpPr/>
      </dsp:nvSpPr>
      <dsp:spPr>
        <a:xfrm>
          <a:off x="1820476" y="604520"/>
          <a:ext cx="1297350" cy="1325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Reserve time slot in Instagram and Twitter/Facebook calendars</a:t>
          </a:r>
        </a:p>
      </dsp:txBody>
      <dsp:txXfrm>
        <a:off x="1858474" y="642518"/>
        <a:ext cx="1221354" cy="1249734"/>
      </dsp:txXfrm>
    </dsp:sp>
    <dsp:sp modelId="{FDE0F3EC-5645-4611-8887-86EE948CC421}">
      <dsp:nvSpPr>
        <dsp:cNvPr id="0" name=""/>
        <dsp:cNvSpPr/>
      </dsp:nvSpPr>
      <dsp:spPr>
        <a:xfrm>
          <a:off x="3247562" y="1106513"/>
          <a:ext cx="275038" cy="3217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247562" y="1170862"/>
        <a:ext cx="192527" cy="193045"/>
      </dsp:txXfrm>
    </dsp:sp>
    <dsp:sp modelId="{B1210650-5071-4726-9A20-67648AA5FC2C}">
      <dsp:nvSpPr>
        <dsp:cNvPr id="0" name=""/>
        <dsp:cNvSpPr/>
      </dsp:nvSpPr>
      <dsp:spPr>
        <a:xfrm>
          <a:off x="3636767" y="604520"/>
          <a:ext cx="1297350" cy="1325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Post content separately on multiple platforms at given time or schedule IG and FB posts using FB Creator Studio </a:t>
          </a:r>
          <a:br>
            <a:rPr lang="en-US" sz="1100" kern="1200" dirty="0"/>
          </a:br>
          <a:endParaRPr lang="en-US" sz="1100" kern="1200" dirty="0"/>
        </a:p>
      </dsp:txBody>
      <dsp:txXfrm>
        <a:off x="3674765" y="642518"/>
        <a:ext cx="1221354" cy="1249734"/>
      </dsp:txXfrm>
    </dsp:sp>
    <dsp:sp modelId="{0300E573-238E-4CB1-B562-62A9A8912267}">
      <dsp:nvSpPr>
        <dsp:cNvPr id="0" name=""/>
        <dsp:cNvSpPr/>
      </dsp:nvSpPr>
      <dsp:spPr>
        <a:xfrm>
          <a:off x="5063853" y="1106513"/>
          <a:ext cx="275038" cy="3217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063853" y="1170862"/>
        <a:ext cx="192527" cy="193045"/>
      </dsp:txXfrm>
    </dsp:sp>
    <dsp:sp modelId="{15518E20-3DCE-47D7-B174-F5FB5AC673CC}">
      <dsp:nvSpPr>
        <dsp:cNvPr id="0" name=""/>
        <dsp:cNvSpPr/>
      </dsp:nvSpPr>
      <dsp:spPr>
        <a:xfrm>
          <a:off x="5453058" y="604520"/>
          <a:ext cx="1297350" cy="1325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Monitor performance on 3 separate social media platforms</a:t>
          </a:r>
        </a:p>
      </dsp:txBody>
      <dsp:txXfrm>
        <a:off x="5491056" y="642518"/>
        <a:ext cx="1221354" cy="1249734"/>
      </dsp:txXfrm>
    </dsp:sp>
    <dsp:sp modelId="{4DCA24FB-D5F6-4AFC-91C2-97F9B5DA2B2A}">
      <dsp:nvSpPr>
        <dsp:cNvPr id="0" name=""/>
        <dsp:cNvSpPr/>
      </dsp:nvSpPr>
      <dsp:spPr>
        <a:xfrm>
          <a:off x="6880144" y="1106513"/>
          <a:ext cx="275038" cy="3217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6880144" y="1170862"/>
        <a:ext cx="192527" cy="193045"/>
      </dsp:txXfrm>
    </dsp:sp>
    <dsp:sp modelId="{471305BA-E302-4AD9-BB19-14691FA6B9AA}">
      <dsp:nvSpPr>
        <dsp:cNvPr id="0" name=""/>
        <dsp:cNvSpPr/>
      </dsp:nvSpPr>
      <dsp:spPr>
        <a:xfrm>
          <a:off x="7269350" y="604520"/>
          <a:ext cx="1297350" cy="13257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Review &amp; respond to public comments in 3 separate platforms</a:t>
          </a:r>
        </a:p>
      </dsp:txBody>
      <dsp:txXfrm>
        <a:off x="7307348" y="642518"/>
        <a:ext cx="1221354" cy="1249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091ED-5D78-455D-A937-9D05FD15E811}">
      <dsp:nvSpPr>
        <dsp:cNvPr id="0" name=""/>
        <dsp:cNvSpPr/>
      </dsp:nvSpPr>
      <dsp:spPr>
        <a:xfrm>
          <a:off x="5357" y="1438985"/>
          <a:ext cx="1601390" cy="118602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Draft content for FB, Twitter &amp; IG in Hootsuite</a:t>
          </a:r>
        </a:p>
      </dsp:txBody>
      <dsp:txXfrm>
        <a:off x="40095" y="1473723"/>
        <a:ext cx="1531914" cy="1116553"/>
      </dsp:txXfrm>
    </dsp:sp>
    <dsp:sp modelId="{07AB5F0C-DEBA-439E-8642-56A5915E6E9C}">
      <dsp:nvSpPr>
        <dsp:cNvPr id="0" name=""/>
        <dsp:cNvSpPr/>
      </dsp:nvSpPr>
      <dsp:spPr>
        <a:xfrm>
          <a:off x="1766887" y="1833427"/>
          <a:ext cx="339494" cy="397144"/>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766887" y="1912856"/>
        <a:ext cx="237646" cy="238286"/>
      </dsp:txXfrm>
    </dsp:sp>
    <dsp:sp modelId="{59E65E10-75AD-4494-9561-9174630078E5}">
      <dsp:nvSpPr>
        <dsp:cNvPr id="0" name=""/>
        <dsp:cNvSpPr/>
      </dsp:nvSpPr>
      <dsp:spPr>
        <a:xfrm>
          <a:off x="2247304" y="1438985"/>
          <a:ext cx="1601390" cy="118602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Schedule posts simultaneously via Hootsuite scheduler</a:t>
          </a:r>
        </a:p>
      </dsp:txBody>
      <dsp:txXfrm>
        <a:off x="2282042" y="1473723"/>
        <a:ext cx="1531914" cy="1116553"/>
      </dsp:txXfrm>
    </dsp:sp>
    <dsp:sp modelId="{33976F2A-235C-4235-A055-68EE211240C2}">
      <dsp:nvSpPr>
        <dsp:cNvPr id="0" name=""/>
        <dsp:cNvSpPr/>
      </dsp:nvSpPr>
      <dsp:spPr>
        <a:xfrm>
          <a:off x="4008834" y="1833427"/>
          <a:ext cx="339494" cy="397144"/>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008834" y="1912856"/>
        <a:ext cx="237646" cy="238286"/>
      </dsp:txXfrm>
    </dsp:sp>
    <dsp:sp modelId="{9C03E40D-2B9D-4E65-89DB-51814780C16B}">
      <dsp:nvSpPr>
        <dsp:cNvPr id="0" name=""/>
        <dsp:cNvSpPr/>
      </dsp:nvSpPr>
      <dsp:spPr>
        <a:xfrm>
          <a:off x="4489251" y="1438985"/>
          <a:ext cx="1601390" cy="118602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Review/respond to public comments via Hootsuite dashboard</a:t>
          </a:r>
        </a:p>
      </dsp:txBody>
      <dsp:txXfrm>
        <a:off x="4523989" y="1473723"/>
        <a:ext cx="1531914" cy="111655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567cad0bf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567cad0bf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67cad0bfd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67cad0bfd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67cad0bfd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67cad0bfd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207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67cad0bfd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67cad0bfd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67cad0bfd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67cad0bfd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40691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67cad0bfd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67cad0bfd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977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567cad0bfd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567cad0bfd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0020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686d93788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686d93788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1295906"/>
            <a:ext cx="9144000" cy="3847594"/>
          </a:xfrm>
          <a:prstGeom prst="rect">
            <a:avLst/>
          </a:prstGeom>
          <a:solidFill>
            <a:srgbClr val="ED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762001" y="1352275"/>
            <a:ext cx="8055590" cy="1692075"/>
          </a:xfrm>
          <a:prstGeom prst="rect">
            <a:avLst/>
          </a:prstGeom>
        </p:spPr>
        <p:txBody>
          <a:bodyPr spcFirstLastPara="1" wrap="square" lIns="91425" tIns="91425" rIns="91425" bIns="91425" anchor="b" anchorCtr="0">
            <a:noAutofit/>
          </a:bodyPr>
          <a:lstStyle>
            <a:lvl1pPr lvl="0" rtl="0">
              <a:spcBef>
                <a:spcPts val="0"/>
              </a:spcBef>
              <a:spcAft>
                <a:spcPts val="0"/>
              </a:spcAft>
              <a:buClr>
                <a:srgbClr val="1C3E57"/>
              </a:buClr>
              <a:buSzPts val="4800"/>
              <a:buFont typeface="Rubik Light"/>
              <a:buNone/>
              <a:defRPr sz="4800">
                <a:solidFill>
                  <a:srgbClr val="1C3E57"/>
                </a:solidFill>
                <a:latin typeface="Rubik" panose="020B0604020202020204" charset="0"/>
                <a:ea typeface="Rubik" panose="020B0604020202020204" charset="0"/>
                <a:cs typeface="Rubik" panose="020B0604020202020204" charset="0"/>
                <a:sym typeface="Rubik Light"/>
              </a:defRPr>
            </a:lvl1pPr>
            <a:lvl2pPr lvl="1"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5200"/>
              <a:buFont typeface="Rubik Light"/>
              <a:buNone/>
              <a:defRPr sz="5200">
                <a:solidFill>
                  <a:srgbClr val="1C3E57"/>
                </a:solidFill>
                <a:latin typeface="Rubik Light"/>
                <a:ea typeface="Rubik Light"/>
                <a:cs typeface="Rubik Light"/>
                <a:sym typeface="Rubik Light"/>
              </a:defRPr>
            </a:lvl9pPr>
          </a:lstStyle>
          <a:p>
            <a:endParaRPr dirty="0"/>
          </a:p>
        </p:txBody>
      </p:sp>
      <p:sp>
        <p:nvSpPr>
          <p:cNvPr id="12" name="Google Shape;12;p2"/>
          <p:cNvSpPr txBox="1">
            <a:spLocks noGrp="1"/>
          </p:cNvSpPr>
          <p:nvPr>
            <p:ph type="subTitle" idx="1"/>
          </p:nvPr>
        </p:nvSpPr>
        <p:spPr>
          <a:xfrm>
            <a:off x="762001" y="3044350"/>
            <a:ext cx="805559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1C3E57"/>
              </a:buClr>
              <a:buSzPts val="2200"/>
              <a:buFont typeface="Rubik Light"/>
              <a:buNone/>
              <a:defRPr sz="2200">
                <a:solidFill>
                  <a:srgbClr val="1C3E57"/>
                </a:solidFill>
                <a:latin typeface="Rubik" panose="020B0604020202020204" charset="0"/>
                <a:ea typeface="Rubik" panose="020B0604020202020204" charset="0"/>
                <a:cs typeface="Rubik" panose="020B0604020202020204" charset="0"/>
                <a:sym typeface="Rubik Light"/>
              </a:defRPr>
            </a:lvl1pPr>
            <a:lvl2pPr lvl="1"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2pPr>
            <a:lvl3pPr lvl="2"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3pPr>
            <a:lvl4pPr lvl="3"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4pPr>
            <a:lvl5pPr lvl="4"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5pPr>
            <a:lvl6pPr lvl="5"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6pPr>
            <a:lvl7pPr lvl="6"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7pPr>
            <a:lvl8pPr lvl="7"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8pPr>
            <a:lvl9pPr lvl="8" rtl="0">
              <a:lnSpc>
                <a:spcPct val="100000"/>
              </a:lnSpc>
              <a:spcBef>
                <a:spcPts val="1000"/>
              </a:spcBef>
              <a:spcAft>
                <a:spcPts val="0"/>
              </a:spcAft>
              <a:buClr>
                <a:srgbClr val="1C3E57"/>
              </a:buClr>
              <a:buSzPts val="2200"/>
              <a:buFont typeface="Rubik Light"/>
              <a:buNone/>
              <a:defRPr sz="2200">
                <a:solidFill>
                  <a:srgbClr val="1C3E57"/>
                </a:solidFill>
                <a:latin typeface="Rubik Light"/>
                <a:ea typeface="Rubik Light"/>
                <a:cs typeface="Rubik Light"/>
                <a:sym typeface="Rubik Light"/>
              </a:defRPr>
            </a:lvl9pPr>
          </a:lstStyle>
          <a:p>
            <a:endParaRPr dirty="0"/>
          </a:p>
        </p:txBody>
      </p:sp>
      <p:sp>
        <p:nvSpPr>
          <p:cNvPr id="14" name="Google Shape;14;p2"/>
          <p:cNvSpPr txBox="1">
            <a:spLocks noGrp="1"/>
          </p:cNvSpPr>
          <p:nvPr>
            <p:ph type="subTitle" idx="2"/>
          </p:nvPr>
        </p:nvSpPr>
        <p:spPr>
          <a:xfrm>
            <a:off x="761991" y="4438424"/>
            <a:ext cx="8055600" cy="441300"/>
          </a:xfrm>
          <a:prstGeom prst="rect">
            <a:avLst/>
          </a:prstGeom>
        </p:spPr>
        <p:txBody>
          <a:bodyPr spcFirstLastPara="1" wrap="square" lIns="91425" tIns="91425" rIns="91425" bIns="91425" anchor="t" anchorCtr="0">
            <a:noAutofit/>
          </a:bodyPr>
          <a:lstStyle>
            <a:lvl1pPr lvl="0" rtl="0">
              <a:lnSpc>
                <a:spcPct val="100000"/>
              </a:lnSpc>
              <a:spcBef>
                <a:spcPts val="1000"/>
              </a:spcBef>
              <a:spcAft>
                <a:spcPts val="0"/>
              </a:spcAft>
              <a:buClr>
                <a:srgbClr val="607889"/>
              </a:buClr>
              <a:buSzPts val="1400"/>
              <a:buNone/>
              <a:defRPr sz="1400">
                <a:solidFill>
                  <a:srgbClr val="607889"/>
                </a:solidFill>
                <a:latin typeface="Rubik" panose="020B0604020202020204" charset="0"/>
                <a:cs typeface="Rubik" panose="020B0604020202020204" charset="0"/>
              </a:defRPr>
            </a:lvl1pPr>
            <a:lvl2pPr lvl="1" rtl="0">
              <a:lnSpc>
                <a:spcPct val="100000"/>
              </a:lnSpc>
              <a:spcBef>
                <a:spcPts val="1000"/>
              </a:spcBef>
              <a:spcAft>
                <a:spcPts val="0"/>
              </a:spcAft>
              <a:buClr>
                <a:srgbClr val="607889"/>
              </a:buClr>
              <a:buSzPts val="2000"/>
              <a:buNone/>
              <a:defRPr sz="2000">
                <a:solidFill>
                  <a:srgbClr val="607889"/>
                </a:solidFill>
              </a:defRPr>
            </a:lvl2pPr>
            <a:lvl3pPr lvl="2" rtl="0">
              <a:lnSpc>
                <a:spcPct val="100000"/>
              </a:lnSpc>
              <a:spcBef>
                <a:spcPts val="1000"/>
              </a:spcBef>
              <a:spcAft>
                <a:spcPts val="0"/>
              </a:spcAft>
              <a:buClr>
                <a:srgbClr val="607889"/>
              </a:buClr>
              <a:buSzPts val="2000"/>
              <a:buNone/>
              <a:defRPr sz="2000">
                <a:solidFill>
                  <a:srgbClr val="607889"/>
                </a:solidFill>
              </a:defRPr>
            </a:lvl3pPr>
            <a:lvl4pPr lvl="3" rtl="0">
              <a:lnSpc>
                <a:spcPct val="100000"/>
              </a:lnSpc>
              <a:spcBef>
                <a:spcPts val="1000"/>
              </a:spcBef>
              <a:spcAft>
                <a:spcPts val="0"/>
              </a:spcAft>
              <a:buClr>
                <a:srgbClr val="607889"/>
              </a:buClr>
              <a:buSzPts val="2000"/>
              <a:buNone/>
              <a:defRPr sz="2000">
                <a:solidFill>
                  <a:srgbClr val="607889"/>
                </a:solidFill>
              </a:defRPr>
            </a:lvl4pPr>
            <a:lvl5pPr lvl="4" rtl="0">
              <a:lnSpc>
                <a:spcPct val="100000"/>
              </a:lnSpc>
              <a:spcBef>
                <a:spcPts val="1000"/>
              </a:spcBef>
              <a:spcAft>
                <a:spcPts val="0"/>
              </a:spcAft>
              <a:buClr>
                <a:srgbClr val="607889"/>
              </a:buClr>
              <a:buSzPts val="2000"/>
              <a:buNone/>
              <a:defRPr sz="2000">
                <a:solidFill>
                  <a:srgbClr val="607889"/>
                </a:solidFill>
              </a:defRPr>
            </a:lvl5pPr>
            <a:lvl6pPr lvl="5" rtl="0">
              <a:lnSpc>
                <a:spcPct val="100000"/>
              </a:lnSpc>
              <a:spcBef>
                <a:spcPts val="1000"/>
              </a:spcBef>
              <a:spcAft>
                <a:spcPts val="0"/>
              </a:spcAft>
              <a:buClr>
                <a:srgbClr val="607889"/>
              </a:buClr>
              <a:buSzPts val="2000"/>
              <a:buNone/>
              <a:defRPr sz="2000">
                <a:solidFill>
                  <a:srgbClr val="607889"/>
                </a:solidFill>
              </a:defRPr>
            </a:lvl6pPr>
            <a:lvl7pPr lvl="6" rtl="0">
              <a:lnSpc>
                <a:spcPct val="100000"/>
              </a:lnSpc>
              <a:spcBef>
                <a:spcPts val="1000"/>
              </a:spcBef>
              <a:spcAft>
                <a:spcPts val="0"/>
              </a:spcAft>
              <a:buClr>
                <a:srgbClr val="607889"/>
              </a:buClr>
              <a:buSzPts val="2000"/>
              <a:buNone/>
              <a:defRPr sz="2000">
                <a:solidFill>
                  <a:srgbClr val="607889"/>
                </a:solidFill>
              </a:defRPr>
            </a:lvl7pPr>
            <a:lvl8pPr lvl="7" rtl="0">
              <a:lnSpc>
                <a:spcPct val="100000"/>
              </a:lnSpc>
              <a:spcBef>
                <a:spcPts val="1000"/>
              </a:spcBef>
              <a:spcAft>
                <a:spcPts val="0"/>
              </a:spcAft>
              <a:buClr>
                <a:srgbClr val="607889"/>
              </a:buClr>
              <a:buSzPts val="2000"/>
              <a:buNone/>
              <a:defRPr sz="2000">
                <a:solidFill>
                  <a:srgbClr val="607889"/>
                </a:solidFill>
              </a:defRPr>
            </a:lvl8pPr>
            <a:lvl9pPr lvl="8" rtl="0">
              <a:lnSpc>
                <a:spcPct val="100000"/>
              </a:lnSpc>
              <a:spcBef>
                <a:spcPts val="1000"/>
              </a:spcBef>
              <a:spcAft>
                <a:spcPts val="0"/>
              </a:spcAft>
              <a:buClr>
                <a:srgbClr val="607889"/>
              </a:buClr>
              <a:buSzPts val="2000"/>
              <a:buNone/>
              <a:defRPr sz="2000">
                <a:solidFill>
                  <a:srgbClr val="607889"/>
                </a:solidFill>
              </a:defRPr>
            </a:lvl9pPr>
          </a:lstStyle>
          <a:p>
            <a:endParaRPr dirty="0"/>
          </a:p>
        </p:txBody>
      </p:sp>
      <p:sp>
        <p:nvSpPr>
          <p:cNvPr id="15" name="Google Shape;15;p2"/>
          <p:cNvSpPr txBox="1"/>
          <p:nvPr/>
        </p:nvSpPr>
        <p:spPr>
          <a:xfrm>
            <a:off x="1577458" y="365531"/>
            <a:ext cx="7458258" cy="47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i="0" dirty="0">
                <a:latin typeface="Rubik" panose="020B0604020202020204" charset="0"/>
                <a:ea typeface="Rubik Light"/>
                <a:cs typeface="Rubik" panose="020B0604020202020204" charset="0"/>
                <a:sym typeface="Rubik Light"/>
              </a:rPr>
              <a:t>City and County of San Francisco</a:t>
            </a:r>
            <a:endParaRPr lang="en" sz="2400" b="1" i="0" dirty="0">
              <a:latin typeface="Rubik" panose="020B0604020202020204" charset="0"/>
              <a:ea typeface="Rubik Light"/>
              <a:cs typeface="Rubik" panose="020B0604020202020204" charset="0"/>
              <a:sym typeface="Rubik Light"/>
            </a:endParaRPr>
          </a:p>
        </p:txBody>
      </p:sp>
      <p:pic>
        <p:nvPicPr>
          <p:cNvPr id="9" name="Picture 8">
            <a:extLst>
              <a:ext uri="{FF2B5EF4-FFF2-40B4-BE49-F238E27FC236}">
                <a16:creationId xmlns:a16="http://schemas.microsoft.com/office/drawing/2014/main" id="{8E936BD0-05AE-4A4F-9A8F-C1587CEAAE1D}"/>
              </a:ext>
            </a:extLst>
          </p:cNvPr>
          <p:cNvPicPr/>
          <p:nvPr userDrawn="1"/>
        </p:nvPicPr>
        <p:blipFill>
          <a:blip r:embed="rId2"/>
          <a:srcRect/>
          <a:stretch/>
        </p:blipFill>
        <p:spPr bwMode="auto">
          <a:xfrm>
            <a:off x="346626" y="50080"/>
            <a:ext cx="1163338" cy="1169529"/>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A9E72-136C-1649-A777-EDC4CE1F2372}"/>
              </a:ext>
            </a:extLst>
          </p:cNvPr>
          <p:cNvSpPr>
            <a:spLocks noGrp="1"/>
          </p:cNvSpPr>
          <p:nvPr>
            <p:ph type="title"/>
          </p:nvPr>
        </p:nvSpPr>
        <p:spPr>
          <a:xfrm>
            <a:off x="629842" y="342900"/>
            <a:ext cx="2949177" cy="1200150"/>
          </a:xfrm>
          <a:prstGeom prst="rect">
            <a:avLst/>
          </a:prstGeom>
        </p:spPr>
        <p:txBody>
          <a:bodyPr anchor="b"/>
          <a:lstStyle>
            <a:lvl1pPr>
              <a:defRPr sz="2400" b="1" i="0">
                <a:latin typeface="Rubik" panose="020B0604020202020204" charset="0"/>
                <a:cs typeface="Rubik" panose="020B060402020202020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6655D9AF-0F7F-F54F-8220-0D79DE3424C7}"/>
              </a:ext>
            </a:extLst>
          </p:cNvPr>
          <p:cNvSpPr>
            <a:spLocks noGrp="1"/>
          </p:cNvSpPr>
          <p:nvPr>
            <p:ph idx="1"/>
          </p:nvPr>
        </p:nvSpPr>
        <p:spPr>
          <a:xfrm>
            <a:off x="3887391" y="740570"/>
            <a:ext cx="4629151" cy="3655219"/>
          </a:xfrm>
          <a:prstGeom prst="rect">
            <a:avLst/>
          </a:prstGeom>
        </p:spPr>
        <p:txBody>
          <a:bodyPr/>
          <a:lstStyle>
            <a:lvl1pPr>
              <a:defRPr sz="2400" b="0" i="0">
                <a:latin typeface="Rubik" panose="020B0604020202020204" charset="0"/>
                <a:cs typeface="Rubik" panose="020B0604020202020204" charset="0"/>
              </a:defRPr>
            </a:lvl1pPr>
            <a:lvl2pPr>
              <a:defRPr sz="2100" b="0" i="0">
                <a:latin typeface="Rubik" panose="020B0604020202020204" charset="0"/>
                <a:cs typeface="Rubik" panose="020B0604020202020204" charset="0"/>
              </a:defRPr>
            </a:lvl2pPr>
            <a:lvl3pPr>
              <a:defRPr sz="1800" b="0" i="0">
                <a:latin typeface="Rubik" panose="020B0604020202020204" charset="0"/>
                <a:cs typeface="Rubik" panose="020B0604020202020204" charset="0"/>
              </a:defRPr>
            </a:lvl3pPr>
            <a:lvl4pPr>
              <a:defRPr sz="1500" b="0" i="0">
                <a:latin typeface="Rubik" panose="020B0604020202020204" charset="0"/>
                <a:cs typeface="Rubik" panose="020B0604020202020204" charset="0"/>
              </a:defRPr>
            </a:lvl4pPr>
            <a:lvl5pPr>
              <a:defRPr sz="1500" b="0" i="0">
                <a:latin typeface="Rubik" panose="020B0604020202020204" charset="0"/>
                <a:cs typeface="Rubik" panose="020B060402020202020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5FF977-20E1-9B4B-9E04-93D1ED9AA449}"/>
              </a:ext>
            </a:extLst>
          </p:cNvPr>
          <p:cNvSpPr>
            <a:spLocks noGrp="1"/>
          </p:cNvSpPr>
          <p:nvPr>
            <p:ph type="body" sz="half" idx="2"/>
          </p:nvPr>
        </p:nvSpPr>
        <p:spPr>
          <a:xfrm>
            <a:off x="629842" y="1543051"/>
            <a:ext cx="2949177" cy="2858691"/>
          </a:xfrm>
          <a:prstGeom prst="rect">
            <a:avLst/>
          </a:prstGeom>
        </p:spPr>
        <p:txBody>
          <a:bodyPr/>
          <a:lstStyle>
            <a:lvl1pPr marL="0" indent="0">
              <a:buNone/>
              <a:defRPr sz="1200" b="0" i="0">
                <a:latin typeface="Rubik" panose="020B0604020202020204" charset="0"/>
                <a:cs typeface="Rubik" panose="020B060402020202020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5" name="Google Shape;37;p8">
            <a:extLst>
              <a:ext uri="{FF2B5EF4-FFF2-40B4-BE49-F238E27FC236}">
                <a16:creationId xmlns:a16="http://schemas.microsoft.com/office/drawing/2014/main" id="{53BE7EC3-751A-49D0-85D4-C3BAE01571DF}"/>
              </a:ext>
            </a:extLst>
          </p:cNvPr>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62681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6CA89-EDB8-A24A-9568-3A65CBE49EC1}"/>
              </a:ext>
            </a:extLst>
          </p:cNvPr>
          <p:cNvSpPr>
            <a:spLocks noGrp="1"/>
          </p:cNvSpPr>
          <p:nvPr>
            <p:ph type="title"/>
          </p:nvPr>
        </p:nvSpPr>
        <p:spPr>
          <a:xfrm>
            <a:off x="629842" y="342900"/>
            <a:ext cx="2949177" cy="1200150"/>
          </a:xfrm>
          <a:prstGeom prst="rect">
            <a:avLst/>
          </a:prstGeom>
        </p:spPr>
        <p:txBody>
          <a:bodyPr anchor="b"/>
          <a:lstStyle>
            <a:lvl1pPr>
              <a:defRPr sz="2400" b="1" i="0">
                <a:latin typeface="Rubik" panose="020B0604020202020204" charset="0"/>
                <a:cs typeface="Rubik" panose="020B060402020202020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AF19EFE7-746B-9747-9046-9DCB7C1A3D87}"/>
              </a:ext>
            </a:extLst>
          </p:cNvPr>
          <p:cNvSpPr>
            <a:spLocks noGrp="1"/>
          </p:cNvSpPr>
          <p:nvPr>
            <p:ph type="pic" idx="1"/>
          </p:nvPr>
        </p:nvSpPr>
        <p:spPr>
          <a:xfrm>
            <a:off x="3887391" y="740570"/>
            <a:ext cx="4629151" cy="3655219"/>
          </a:xfrm>
          <a:prstGeom prst="rect">
            <a:avLst/>
          </a:prstGeom>
        </p:spPr>
        <p:txBody>
          <a:bodyPr/>
          <a:lstStyle>
            <a:lvl1pPr marL="0" indent="0">
              <a:buNone/>
              <a:defRPr sz="2400" b="0" i="0">
                <a:latin typeface="Rubik" panose="020B0604020202020204" charset="0"/>
                <a:cs typeface="Rubik" panose="020B0604020202020204" charset="0"/>
              </a:defRPr>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endParaRPr lang="en-US" dirty="0"/>
          </a:p>
        </p:txBody>
      </p:sp>
      <p:sp>
        <p:nvSpPr>
          <p:cNvPr id="4" name="Text Placeholder 3">
            <a:extLst>
              <a:ext uri="{FF2B5EF4-FFF2-40B4-BE49-F238E27FC236}">
                <a16:creationId xmlns:a16="http://schemas.microsoft.com/office/drawing/2014/main" id="{B15993FC-52F9-4C4C-B596-F867D83B6882}"/>
              </a:ext>
            </a:extLst>
          </p:cNvPr>
          <p:cNvSpPr>
            <a:spLocks noGrp="1"/>
          </p:cNvSpPr>
          <p:nvPr>
            <p:ph type="body" sz="half" idx="2"/>
          </p:nvPr>
        </p:nvSpPr>
        <p:spPr>
          <a:xfrm>
            <a:off x="629842" y="1543051"/>
            <a:ext cx="2949177" cy="2858691"/>
          </a:xfrm>
          <a:prstGeom prst="rect">
            <a:avLst/>
          </a:prstGeom>
        </p:spPr>
        <p:txBody>
          <a:bodyPr/>
          <a:lstStyle>
            <a:lvl1pPr marL="0" indent="0">
              <a:buNone/>
              <a:defRPr sz="1200" b="0" i="0">
                <a:latin typeface="Arial" panose="020B0604020202020204" pitchFamily="34" charset="0"/>
                <a:cs typeface="Arial" panose="020B0604020202020204" pitchFamily="34" charset="0"/>
              </a:defRPr>
            </a:lvl1pPr>
            <a:lvl2pPr marL="342891" indent="0">
              <a:buNone/>
              <a:defRPr sz="1051"/>
            </a:lvl2pPr>
            <a:lvl3pPr marL="685783" indent="0">
              <a:buNone/>
              <a:defRPr sz="900"/>
            </a:lvl3pPr>
            <a:lvl4pPr marL="1028674" indent="0">
              <a:buNone/>
              <a:defRPr sz="751"/>
            </a:lvl4pPr>
            <a:lvl5pPr marL="1371566" indent="0">
              <a:buNone/>
              <a:defRPr sz="751"/>
            </a:lvl5pPr>
            <a:lvl6pPr marL="1714457" indent="0">
              <a:buNone/>
              <a:defRPr sz="751"/>
            </a:lvl6pPr>
            <a:lvl7pPr marL="2057349" indent="0">
              <a:buNone/>
              <a:defRPr sz="751"/>
            </a:lvl7pPr>
            <a:lvl8pPr marL="2400240" indent="0">
              <a:buNone/>
              <a:defRPr sz="751"/>
            </a:lvl8pPr>
            <a:lvl9pPr marL="2743131" indent="0">
              <a:buNone/>
              <a:defRPr sz="751"/>
            </a:lvl9pPr>
          </a:lstStyle>
          <a:p>
            <a:pPr lvl="0"/>
            <a:r>
              <a:rPr lang="en-US" dirty="0"/>
              <a:t>Click to edit Master text styles</a:t>
            </a:r>
          </a:p>
        </p:txBody>
      </p:sp>
      <p:sp>
        <p:nvSpPr>
          <p:cNvPr id="5" name="Google Shape;37;p8">
            <a:extLst>
              <a:ext uri="{FF2B5EF4-FFF2-40B4-BE49-F238E27FC236}">
                <a16:creationId xmlns:a16="http://schemas.microsoft.com/office/drawing/2014/main" id="{6A2BA662-9003-4A13-98DB-ECE8365CE0E0}"/>
              </a:ext>
            </a:extLst>
          </p:cNvPr>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0772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bg>
      <p:bgPr>
        <a:solidFill>
          <a:srgbClr val="0C1464"/>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62000" y="1669325"/>
            <a:ext cx="7650600" cy="841800"/>
          </a:xfrm>
          <a:prstGeom prst="rect">
            <a:avLst/>
          </a:prstGeom>
        </p:spPr>
        <p:txBody>
          <a:bodyPr spcFirstLastPara="1" wrap="square" lIns="91425" tIns="91425" rIns="91425" bIns="91425" anchor="t" anchorCtr="0">
            <a:noAutofit/>
          </a:bodyPr>
          <a:lstStyle>
            <a:lvl1pPr lvl="0">
              <a:spcBef>
                <a:spcPts val="0"/>
              </a:spcBef>
              <a:spcAft>
                <a:spcPts val="0"/>
              </a:spcAft>
              <a:buClr>
                <a:srgbClr val="FFFFFF"/>
              </a:buClr>
              <a:buSzPts val="4000"/>
              <a:buFont typeface="Rubik Light"/>
              <a:buNone/>
              <a:defRPr sz="4000" b="1" i="0">
                <a:solidFill>
                  <a:srgbClr val="FFFFFF"/>
                </a:solidFill>
                <a:latin typeface="Rubik" panose="020B0604020202020204" charset="0"/>
                <a:ea typeface="Rubik" panose="020B0604020202020204" charset="0"/>
                <a:cs typeface="Rubik" panose="020B0604020202020204" charset="0"/>
                <a:sym typeface="Rubik Light"/>
              </a:defRPr>
            </a:lvl1pPr>
            <a:lvl2pPr lvl="1">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2pPr>
            <a:lvl3pPr lvl="2">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3pPr>
            <a:lvl4pPr lvl="3">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4pPr>
            <a:lvl5pPr lvl="4">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5pPr>
            <a:lvl6pPr lvl="5">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6pPr>
            <a:lvl7pPr lvl="6">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7pPr>
            <a:lvl8pPr lvl="7">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8pPr>
            <a:lvl9pPr lvl="8">
              <a:spcBef>
                <a:spcPts val="0"/>
              </a:spcBef>
              <a:spcAft>
                <a:spcPts val="0"/>
              </a:spcAft>
              <a:buClr>
                <a:srgbClr val="FFFFFF"/>
              </a:buClr>
              <a:buSzPts val="4000"/>
              <a:buFont typeface="Rubik Light"/>
              <a:buNone/>
              <a:defRPr sz="4000">
                <a:solidFill>
                  <a:srgbClr val="FFFFFF"/>
                </a:solidFill>
                <a:latin typeface="Rubik Light"/>
                <a:ea typeface="Rubik Light"/>
                <a:cs typeface="Rubik Light"/>
                <a:sym typeface="Rubik Light"/>
              </a:defRPr>
            </a:lvl9pPr>
          </a:lstStyle>
          <a:p>
            <a:endParaRPr dirty="0"/>
          </a:p>
        </p:txBody>
      </p:sp>
      <p:sp>
        <p:nvSpPr>
          <p:cNvPr id="19" name="Google Shape;19;p3"/>
          <p:cNvSpPr txBox="1">
            <a:spLocks noGrp="1"/>
          </p:cNvSpPr>
          <p:nvPr>
            <p:ph type="subTitle" idx="1"/>
          </p:nvPr>
        </p:nvSpPr>
        <p:spPr>
          <a:xfrm>
            <a:off x="762000" y="1213725"/>
            <a:ext cx="76506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2000"/>
              <a:buFont typeface="Rubik Light"/>
              <a:buNone/>
              <a:defRPr sz="2000" b="1" i="0">
                <a:solidFill>
                  <a:srgbClr val="FFFFFF"/>
                </a:solidFill>
                <a:latin typeface="Rubik" panose="020B0604020202020204" charset="0"/>
                <a:ea typeface="Rubik" panose="020B0604020202020204" charset="0"/>
                <a:cs typeface="Rubik" panose="020B0604020202020204" charset="0"/>
                <a:sym typeface="Rubik Light"/>
              </a:defRPr>
            </a:lvl1pPr>
            <a:lvl2pPr lvl="1"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2pPr>
            <a:lvl3pPr lvl="2"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3pPr>
            <a:lvl4pPr lvl="3"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4pPr>
            <a:lvl5pPr lvl="4"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5pPr>
            <a:lvl6pPr lvl="5"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6pPr>
            <a:lvl7pPr lvl="6"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7pPr>
            <a:lvl8pPr lvl="7"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8pPr>
            <a:lvl9pPr lvl="8" rtl="0">
              <a:lnSpc>
                <a:spcPct val="100000"/>
              </a:lnSpc>
              <a:spcBef>
                <a:spcPts val="1000"/>
              </a:spcBef>
              <a:spcAft>
                <a:spcPts val="0"/>
              </a:spcAft>
              <a:buClr>
                <a:srgbClr val="FFFFFF"/>
              </a:buClr>
              <a:buSzPts val="2800"/>
              <a:buFont typeface="Rubik Light"/>
              <a:buNone/>
              <a:defRPr sz="2800">
                <a:solidFill>
                  <a:srgbClr val="FFFFFF"/>
                </a:solidFill>
                <a:latin typeface="Rubik Light"/>
                <a:ea typeface="Rubik Light"/>
                <a:cs typeface="Rubik Light"/>
                <a:sym typeface="Rubik Light"/>
              </a:defRPr>
            </a:lvl9pPr>
          </a:lstStyle>
          <a:p>
            <a:endParaRPr dirty="0"/>
          </a:p>
        </p:txBody>
      </p:sp>
    </p:spTree>
    <p:extLst>
      <p:ext uri="{BB962C8B-B14F-4D97-AF65-F5344CB8AC3E}">
        <p14:creationId xmlns:p14="http://schemas.microsoft.com/office/powerpoint/2010/main" val="314571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slide">
  <p:cSld name="TITLE_AND_BODY_2">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81000" y="457200"/>
            <a:ext cx="8091458" cy="61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C3E57"/>
              </a:buClr>
              <a:buSzPts val="2800"/>
              <a:buFont typeface="Rubik Light"/>
              <a:buNone/>
              <a:defRPr b="1">
                <a:solidFill>
                  <a:srgbClr val="1C3E57"/>
                </a:solidFill>
                <a:latin typeface="Rubik" panose="020B0604020202020204" charset="0"/>
                <a:ea typeface="Rubik" panose="020B0604020202020204" charset="0"/>
                <a:cs typeface="Rubik" panose="020B0604020202020204" charset="0"/>
                <a:sym typeface="Rubik Light"/>
              </a:defRPr>
            </a:lvl1pPr>
            <a:lvl2pPr lvl="1"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9pPr>
          </a:lstStyle>
          <a:p>
            <a:endParaRPr dirty="0"/>
          </a:p>
        </p:txBody>
      </p:sp>
      <p:sp>
        <p:nvSpPr>
          <p:cNvPr id="26" name="Google Shape;26;p5"/>
          <p:cNvSpPr txBox="1">
            <a:spLocks noGrp="1"/>
          </p:cNvSpPr>
          <p:nvPr>
            <p:ph type="body" idx="1"/>
          </p:nvPr>
        </p:nvSpPr>
        <p:spPr>
          <a:xfrm>
            <a:off x="380999" y="1217970"/>
            <a:ext cx="8091459" cy="3163800"/>
          </a:xfrm>
          <a:prstGeom prst="rect">
            <a:avLst/>
          </a:prstGeom>
        </p:spPr>
        <p:txBody>
          <a:bodyPr spcFirstLastPara="1" wrap="square" lIns="91425" tIns="91425" rIns="91425" bIns="91425" anchor="t" anchorCtr="0">
            <a:noAutofit/>
          </a:bodyPr>
          <a:lstStyle>
            <a:lvl1pPr marL="457189" lvl="0" indent="-368291" rtl="0">
              <a:spcBef>
                <a:spcPts val="1000"/>
              </a:spcBef>
              <a:spcAft>
                <a:spcPts val="0"/>
              </a:spcAft>
              <a:buSzPct val="100000"/>
              <a:buChar char="●"/>
              <a:defRPr sz="2200">
                <a:latin typeface="Rubik" panose="020B0604020202020204" charset="0"/>
                <a:cs typeface="Rubik" panose="020B0604020202020204" charset="0"/>
              </a:defRPr>
            </a:lvl1pPr>
            <a:lvl2pPr marL="914377" lvl="1" indent="-355591" rtl="0">
              <a:spcBef>
                <a:spcPts val="1600"/>
              </a:spcBef>
              <a:spcAft>
                <a:spcPts val="0"/>
              </a:spcAft>
              <a:buSzPts val="2000"/>
              <a:buChar char="○"/>
              <a:defRPr sz="2000"/>
            </a:lvl2pPr>
            <a:lvl3pPr marL="1371566" lvl="2" indent="-355591" rtl="0">
              <a:spcBef>
                <a:spcPts val="1600"/>
              </a:spcBef>
              <a:spcAft>
                <a:spcPts val="0"/>
              </a:spcAft>
              <a:buSzPts val="2000"/>
              <a:buChar char="■"/>
              <a:defRPr sz="2000"/>
            </a:lvl3pPr>
            <a:lvl4pPr marL="1828754" lvl="3" indent="-355591" rtl="0">
              <a:spcBef>
                <a:spcPts val="1600"/>
              </a:spcBef>
              <a:spcAft>
                <a:spcPts val="0"/>
              </a:spcAft>
              <a:buSzPts val="2000"/>
              <a:buChar char="●"/>
              <a:defRPr sz="2000"/>
            </a:lvl4pPr>
            <a:lvl5pPr marL="2285943" lvl="4" indent="-355591" rtl="0">
              <a:spcBef>
                <a:spcPts val="1600"/>
              </a:spcBef>
              <a:spcAft>
                <a:spcPts val="0"/>
              </a:spcAft>
              <a:buSzPts val="2000"/>
              <a:buChar char="○"/>
              <a:defRPr sz="2000"/>
            </a:lvl5pPr>
            <a:lvl6pPr marL="2743131" lvl="5" indent="-355591" rtl="0">
              <a:spcBef>
                <a:spcPts val="1600"/>
              </a:spcBef>
              <a:spcAft>
                <a:spcPts val="0"/>
              </a:spcAft>
              <a:buSzPts val="2000"/>
              <a:buChar char="■"/>
              <a:defRPr sz="2000"/>
            </a:lvl6pPr>
            <a:lvl7pPr marL="3200320" lvl="6" indent="-355591" rtl="0">
              <a:spcBef>
                <a:spcPts val="1600"/>
              </a:spcBef>
              <a:spcAft>
                <a:spcPts val="0"/>
              </a:spcAft>
              <a:buSzPts val="2000"/>
              <a:buChar char="●"/>
              <a:defRPr sz="2000"/>
            </a:lvl7pPr>
            <a:lvl8pPr marL="3657509" lvl="7" indent="-355591" rtl="0">
              <a:spcBef>
                <a:spcPts val="1600"/>
              </a:spcBef>
              <a:spcAft>
                <a:spcPts val="0"/>
              </a:spcAft>
              <a:buSzPts val="2000"/>
              <a:buChar char="○"/>
              <a:defRPr sz="2000"/>
            </a:lvl8pPr>
            <a:lvl9pPr marL="4114697" lvl="8" indent="-355591" rtl="0">
              <a:spcBef>
                <a:spcPts val="1600"/>
              </a:spcBef>
              <a:spcAft>
                <a:spcPts val="1600"/>
              </a:spcAft>
              <a:buSzPts val="2000"/>
              <a:buChar char="■"/>
              <a:defRPr sz="2000"/>
            </a:lvl9pPr>
          </a:lstStyle>
          <a:p>
            <a:endParaRPr dirty="0"/>
          </a:p>
        </p:txBody>
      </p:sp>
      <p:sp>
        <p:nvSpPr>
          <p:cNvPr id="4" name="Google Shape;37;p8">
            <a:extLst>
              <a:ext uri="{FF2B5EF4-FFF2-40B4-BE49-F238E27FC236}">
                <a16:creationId xmlns:a16="http://schemas.microsoft.com/office/drawing/2014/main" id="{7219C5AD-5383-4B69-AF1D-8640B5233609}"/>
              </a:ext>
            </a:extLst>
          </p:cNvPr>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36"/>
        <p:cNvGrpSpPr/>
        <p:nvPr/>
      </p:nvGrpSpPr>
      <p:grpSpPr>
        <a:xfrm>
          <a:off x="0" y="0"/>
          <a:ext cx="0" cy="0"/>
          <a:chOff x="0" y="0"/>
          <a:chExt cx="0" cy="0"/>
        </a:xfrm>
      </p:grpSpPr>
      <p:sp>
        <p:nvSpPr>
          <p:cNvPr id="37" name="Google Shape;37;p8"/>
          <p:cNvSpPr txBox="1">
            <a:spLocks noGrp="1"/>
          </p:cNvSpPr>
          <p:nvPr>
            <p:ph type="sldNum" idx="12"/>
          </p:nvPr>
        </p:nvSpPr>
        <p:spPr>
          <a:xfrm>
            <a:off x="8472459"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38" name="Google Shape;38;p8"/>
          <p:cNvSpPr txBox="1">
            <a:spLocks noGrp="1"/>
          </p:cNvSpPr>
          <p:nvPr>
            <p:ph type="title"/>
          </p:nvPr>
        </p:nvSpPr>
        <p:spPr>
          <a:xfrm>
            <a:off x="381000" y="457200"/>
            <a:ext cx="8091459" cy="619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1C3E57"/>
              </a:buClr>
              <a:buSzPts val="2800"/>
              <a:buFont typeface="Rubik Light"/>
              <a:buNone/>
              <a:defRPr b="1" i="0">
                <a:solidFill>
                  <a:srgbClr val="1C3E57"/>
                </a:solidFill>
                <a:latin typeface="Rubik" panose="020B0604020202020204" charset="0"/>
                <a:ea typeface="Rubik" panose="020B0604020202020204" charset="0"/>
                <a:cs typeface="Rubik" panose="020B0604020202020204" charset="0"/>
                <a:sym typeface="Rubik Light"/>
              </a:defRPr>
            </a:lvl1pPr>
            <a:lvl2pPr lvl="1"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2800"/>
              <a:buFont typeface="Rubik Light"/>
              <a:buNone/>
              <a:defRPr>
                <a:solidFill>
                  <a:srgbClr val="1C3E57"/>
                </a:solidFill>
                <a:latin typeface="Rubik Light"/>
                <a:ea typeface="Rubik Light"/>
                <a:cs typeface="Rubik Light"/>
                <a:sym typeface="Rubik Light"/>
              </a:defRPr>
            </a:lvl9pPr>
          </a:lstStyle>
          <a:p>
            <a:endParaRPr dirty="0"/>
          </a:p>
        </p:txBody>
      </p:sp>
      <p:sp>
        <p:nvSpPr>
          <p:cNvPr id="39" name="Google Shape;39;p8"/>
          <p:cNvSpPr txBox="1">
            <a:spLocks noGrp="1"/>
          </p:cNvSpPr>
          <p:nvPr>
            <p:ph type="body" idx="1"/>
          </p:nvPr>
        </p:nvSpPr>
        <p:spPr>
          <a:xfrm>
            <a:off x="381001" y="1334600"/>
            <a:ext cx="3935274" cy="3328800"/>
          </a:xfrm>
          <a:prstGeom prst="rect">
            <a:avLst/>
          </a:prstGeom>
        </p:spPr>
        <p:txBody>
          <a:bodyPr spcFirstLastPara="1" wrap="square" lIns="91425" tIns="91425" rIns="91425" bIns="91425" anchor="t" anchorCtr="0">
            <a:noAutofit/>
          </a:bodyPr>
          <a:lstStyle>
            <a:lvl1pPr marL="457189" lvl="0" indent="-342891" rtl="0">
              <a:spcBef>
                <a:spcPts val="1000"/>
              </a:spcBef>
              <a:spcAft>
                <a:spcPts val="0"/>
              </a:spcAft>
              <a:buSzPts val="1800"/>
              <a:buChar char="●"/>
              <a:defRPr b="0" i="0">
                <a:latin typeface="Rubik" panose="020B0604020202020204" charset="0"/>
                <a:cs typeface="Rubik" panose="020B0604020202020204" charset="0"/>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dirty="0"/>
          </a:p>
        </p:txBody>
      </p:sp>
      <p:sp>
        <p:nvSpPr>
          <p:cNvPr id="40" name="Google Shape;40;p8"/>
          <p:cNvSpPr txBox="1">
            <a:spLocks noGrp="1"/>
          </p:cNvSpPr>
          <p:nvPr>
            <p:ph type="body" idx="2"/>
          </p:nvPr>
        </p:nvSpPr>
        <p:spPr>
          <a:xfrm>
            <a:off x="4572000" y="1334600"/>
            <a:ext cx="3900459" cy="3328800"/>
          </a:xfrm>
          <a:prstGeom prst="rect">
            <a:avLst/>
          </a:prstGeom>
        </p:spPr>
        <p:txBody>
          <a:bodyPr spcFirstLastPara="1" wrap="square" lIns="91425" tIns="91425" rIns="91425" bIns="91425" anchor="t" anchorCtr="0">
            <a:noAutofit/>
          </a:bodyPr>
          <a:lstStyle>
            <a:lvl1pPr marL="457189" lvl="0" indent="-342891" rtl="0">
              <a:spcBef>
                <a:spcPts val="1000"/>
              </a:spcBef>
              <a:spcAft>
                <a:spcPts val="0"/>
              </a:spcAft>
              <a:buSzPts val="1800"/>
              <a:buChar char="●"/>
              <a:defRPr b="0" i="0">
                <a:latin typeface="Rubik" panose="020B0604020202020204" charset="0"/>
                <a:cs typeface="Rubik" panose="020B0604020202020204" charset="0"/>
              </a:defRPr>
            </a:lvl1pPr>
            <a:lvl2pPr marL="914377" lvl="1" indent="-317492" rtl="0">
              <a:spcBef>
                <a:spcPts val="1600"/>
              </a:spcBef>
              <a:spcAft>
                <a:spcPts val="0"/>
              </a:spcAft>
              <a:buSzPts val="1400"/>
              <a:buChar char="○"/>
              <a:defRPr/>
            </a:lvl2pPr>
            <a:lvl3pPr marL="1371566" lvl="2" indent="-317492" rtl="0">
              <a:spcBef>
                <a:spcPts val="1600"/>
              </a:spcBef>
              <a:spcAft>
                <a:spcPts val="0"/>
              </a:spcAft>
              <a:buSzPts val="1400"/>
              <a:buChar char="■"/>
              <a:defRPr/>
            </a:lvl3pPr>
            <a:lvl4pPr marL="1828754" lvl="3" indent="-317492" rtl="0">
              <a:spcBef>
                <a:spcPts val="1600"/>
              </a:spcBef>
              <a:spcAft>
                <a:spcPts val="0"/>
              </a:spcAft>
              <a:buSzPts val="1400"/>
              <a:buChar char="●"/>
              <a:defRPr/>
            </a:lvl4pPr>
            <a:lvl5pPr marL="2285943" lvl="4" indent="-317492" rtl="0">
              <a:spcBef>
                <a:spcPts val="1600"/>
              </a:spcBef>
              <a:spcAft>
                <a:spcPts val="0"/>
              </a:spcAft>
              <a:buSzPts val="1400"/>
              <a:buChar char="○"/>
              <a:defRPr/>
            </a:lvl5pPr>
            <a:lvl6pPr marL="2743131" lvl="5" indent="-317492" rtl="0">
              <a:spcBef>
                <a:spcPts val="1600"/>
              </a:spcBef>
              <a:spcAft>
                <a:spcPts val="0"/>
              </a:spcAft>
              <a:buSzPts val="1400"/>
              <a:buChar char="■"/>
              <a:defRPr/>
            </a:lvl6pPr>
            <a:lvl7pPr marL="3200320" lvl="6" indent="-317492" rtl="0">
              <a:spcBef>
                <a:spcPts val="1600"/>
              </a:spcBef>
              <a:spcAft>
                <a:spcPts val="0"/>
              </a:spcAft>
              <a:buSzPts val="1400"/>
              <a:buChar char="●"/>
              <a:defRPr/>
            </a:lvl7pPr>
            <a:lvl8pPr marL="3657509" lvl="7" indent="-317492" rtl="0">
              <a:spcBef>
                <a:spcPts val="1600"/>
              </a:spcBef>
              <a:spcAft>
                <a:spcPts val="0"/>
              </a:spcAft>
              <a:buSzPts val="1400"/>
              <a:buChar char="○"/>
              <a:defRPr/>
            </a:lvl8pPr>
            <a:lvl9pPr marL="4114697" lvl="8" indent="-317492" rtl="0">
              <a:spcBef>
                <a:spcPts val="1600"/>
              </a:spcBef>
              <a:spcAft>
                <a:spcPts val="1600"/>
              </a:spcAft>
              <a:buSzPts val="1400"/>
              <a:buChar char="■"/>
              <a:defRPr/>
            </a:lvl9pPr>
          </a:lstStyle>
          <a:p>
            <a:endParaRPr dirty="0"/>
          </a:p>
        </p:txBody>
      </p:sp>
    </p:spTree>
    <p:extLst>
      <p:ext uri="{BB962C8B-B14F-4D97-AF65-F5344CB8AC3E}">
        <p14:creationId xmlns:p14="http://schemas.microsoft.com/office/powerpoint/2010/main" val="189853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
  <p:cSld name="CUSTOM_3">
    <p:bg>
      <p:bgPr>
        <a:solidFill>
          <a:srgbClr val="0C1464"/>
        </a:solid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subTitle" idx="1"/>
          </p:nvPr>
        </p:nvSpPr>
        <p:spPr>
          <a:xfrm>
            <a:off x="762004" y="18367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2" name="Google Shape;72;p16"/>
          <p:cNvSpPr txBox="1">
            <a:spLocks noGrp="1"/>
          </p:cNvSpPr>
          <p:nvPr>
            <p:ph type="subTitle" idx="2"/>
          </p:nvPr>
        </p:nvSpPr>
        <p:spPr>
          <a:xfrm>
            <a:off x="762004" y="26251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3" name="Google Shape;73;p16"/>
          <p:cNvSpPr txBox="1">
            <a:spLocks noGrp="1"/>
          </p:cNvSpPr>
          <p:nvPr>
            <p:ph type="subTitle" idx="3"/>
          </p:nvPr>
        </p:nvSpPr>
        <p:spPr>
          <a:xfrm>
            <a:off x="762004" y="34135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4" name="Google Shape;74;p16"/>
          <p:cNvSpPr txBox="1">
            <a:spLocks noGrp="1"/>
          </p:cNvSpPr>
          <p:nvPr>
            <p:ph type="subTitle" idx="4"/>
          </p:nvPr>
        </p:nvSpPr>
        <p:spPr>
          <a:xfrm>
            <a:off x="4917604" y="18367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5" name="Google Shape;75;p16"/>
          <p:cNvSpPr txBox="1">
            <a:spLocks noGrp="1"/>
          </p:cNvSpPr>
          <p:nvPr>
            <p:ph type="subTitle" idx="5"/>
          </p:nvPr>
        </p:nvSpPr>
        <p:spPr>
          <a:xfrm>
            <a:off x="4917604" y="26251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
        <p:nvSpPr>
          <p:cNvPr id="76" name="Google Shape;76;p16"/>
          <p:cNvSpPr txBox="1">
            <a:spLocks noGrp="1"/>
          </p:cNvSpPr>
          <p:nvPr>
            <p:ph type="subTitle" idx="6"/>
          </p:nvPr>
        </p:nvSpPr>
        <p:spPr>
          <a:xfrm>
            <a:off x="4917604" y="3413525"/>
            <a:ext cx="3781800" cy="502800"/>
          </a:xfrm>
          <a:prstGeom prst="rect">
            <a:avLst/>
          </a:prstGeom>
        </p:spPr>
        <p:txBody>
          <a:bodyPr spcFirstLastPara="1" wrap="square" lIns="91425" tIns="91425" rIns="91425" bIns="91425" anchor="b" anchorCtr="0">
            <a:noAutofit/>
          </a:bodyPr>
          <a:lstStyle>
            <a:lvl1pPr lvl="0" rtl="0">
              <a:lnSpc>
                <a:spcPct val="100000"/>
              </a:lnSpc>
              <a:spcBef>
                <a:spcPts val="1000"/>
              </a:spcBef>
              <a:spcAft>
                <a:spcPts val="0"/>
              </a:spcAft>
              <a:buClr>
                <a:srgbClr val="FFFFFF"/>
              </a:buClr>
              <a:buSzPts val="1800"/>
              <a:buNone/>
              <a:defRPr b="0" i="0">
                <a:solidFill>
                  <a:srgbClr val="FFFFFF"/>
                </a:solidFill>
                <a:latin typeface="Rubik" panose="020B0604020202020204" charset="0"/>
                <a:cs typeface="Rubik" panose="020B0604020202020204" charset="0"/>
              </a:defRPr>
            </a:lvl1pPr>
            <a:lvl2pPr lvl="1" rtl="0">
              <a:lnSpc>
                <a:spcPct val="100000"/>
              </a:lnSpc>
              <a:spcBef>
                <a:spcPts val="1000"/>
              </a:spcBef>
              <a:spcAft>
                <a:spcPts val="0"/>
              </a:spcAft>
              <a:buClr>
                <a:srgbClr val="FFFFFF"/>
              </a:buClr>
              <a:buSzPts val="1800"/>
              <a:buNone/>
              <a:defRPr sz="1800">
                <a:solidFill>
                  <a:srgbClr val="FFFFFF"/>
                </a:solidFill>
              </a:defRPr>
            </a:lvl2pPr>
            <a:lvl3pPr lvl="2" rtl="0">
              <a:lnSpc>
                <a:spcPct val="100000"/>
              </a:lnSpc>
              <a:spcBef>
                <a:spcPts val="1000"/>
              </a:spcBef>
              <a:spcAft>
                <a:spcPts val="0"/>
              </a:spcAft>
              <a:buClr>
                <a:srgbClr val="FFFFFF"/>
              </a:buClr>
              <a:buSzPts val="1800"/>
              <a:buNone/>
              <a:defRPr sz="1800">
                <a:solidFill>
                  <a:srgbClr val="FFFFFF"/>
                </a:solidFill>
              </a:defRPr>
            </a:lvl3pPr>
            <a:lvl4pPr lvl="3" rtl="0">
              <a:lnSpc>
                <a:spcPct val="100000"/>
              </a:lnSpc>
              <a:spcBef>
                <a:spcPts val="1000"/>
              </a:spcBef>
              <a:spcAft>
                <a:spcPts val="0"/>
              </a:spcAft>
              <a:buClr>
                <a:srgbClr val="FFFFFF"/>
              </a:buClr>
              <a:buSzPts val="1800"/>
              <a:buNone/>
              <a:defRPr sz="1800">
                <a:solidFill>
                  <a:srgbClr val="FFFFFF"/>
                </a:solidFill>
              </a:defRPr>
            </a:lvl4pPr>
            <a:lvl5pPr lvl="4" rtl="0">
              <a:lnSpc>
                <a:spcPct val="100000"/>
              </a:lnSpc>
              <a:spcBef>
                <a:spcPts val="1000"/>
              </a:spcBef>
              <a:spcAft>
                <a:spcPts val="0"/>
              </a:spcAft>
              <a:buClr>
                <a:srgbClr val="FFFFFF"/>
              </a:buClr>
              <a:buSzPts val="1800"/>
              <a:buNone/>
              <a:defRPr sz="1800">
                <a:solidFill>
                  <a:srgbClr val="FFFFFF"/>
                </a:solidFill>
              </a:defRPr>
            </a:lvl5pPr>
            <a:lvl6pPr lvl="5" rtl="0">
              <a:lnSpc>
                <a:spcPct val="100000"/>
              </a:lnSpc>
              <a:spcBef>
                <a:spcPts val="1000"/>
              </a:spcBef>
              <a:spcAft>
                <a:spcPts val="0"/>
              </a:spcAft>
              <a:buClr>
                <a:srgbClr val="FFFFFF"/>
              </a:buClr>
              <a:buSzPts val="1800"/>
              <a:buNone/>
              <a:defRPr sz="1800">
                <a:solidFill>
                  <a:srgbClr val="FFFFFF"/>
                </a:solidFill>
              </a:defRPr>
            </a:lvl6pPr>
            <a:lvl7pPr lvl="6" rtl="0">
              <a:lnSpc>
                <a:spcPct val="100000"/>
              </a:lnSpc>
              <a:spcBef>
                <a:spcPts val="1000"/>
              </a:spcBef>
              <a:spcAft>
                <a:spcPts val="0"/>
              </a:spcAft>
              <a:buClr>
                <a:srgbClr val="FFFFFF"/>
              </a:buClr>
              <a:buSzPts val="1800"/>
              <a:buNone/>
              <a:defRPr sz="1800">
                <a:solidFill>
                  <a:srgbClr val="FFFFFF"/>
                </a:solidFill>
              </a:defRPr>
            </a:lvl7pPr>
            <a:lvl8pPr lvl="7" rtl="0">
              <a:lnSpc>
                <a:spcPct val="100000"/>
              </a:lnSpc>
              <a:spcBef>
                <a:spcPts val="1000"/>
              </a:spcBef>
              <a:spcAft>
                <a:spcPts val="0"/>
              </a:spcAft>
              <a:buClr>
                <a:srgbClr val="FFFFFF"/>
              </a:buClr>
              <a:buSzPts val="1800"/>
              <a:buNone/>
              <a:defRPr sz="1800">
                <a:solidFill>
                  <a:srgbClr val="FFFFFF"/>
                </a:solidFill>
              </a:defRPr>
            </a:lvl8pPr>
            <a:lvl9pPr lvl="8" rtl="0">
              <a:lnSpc>
                <a:spcPct val="100000"/>
              </a:lnSpc>
              <a:spcBef>
                <a:spcPts val="1000"/>
              </a:spcBef>
              <a:spcAft>
                <a:spcPts val="0"/>
              </a:spcAft>
              <a:buClr>
                <a:srgbClr val="FFFFFF"/>
              </a:buClr>
              <a:buSzPts val="1800"/>
              <a:buNone/>
              <a:defRPr sz="1800">
                <a:solidFill>
                  <a:srgbClr val="FFFFFF"/>
                </a:solidFill>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228600"/>
            <a:ext cx="8524374" cy="619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1pPr>
            <a:lvl2pPr lvl="1"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2pPr>
            <a:lvl3pPr lvl="2"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3pPr>
            <a:lvl4pPr lvl="3"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4pPr>
            <a:lvl5pPr lvl="4"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5pPr>
            <a:lvl6pPr lvl="5"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6pPr>
            <a:lvl7pPr lvl="6"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7pPr>
            <a:lvl8pPr lvl="7"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8pPr>
            <a:lvl9pPr lvl="8" rtl="0">
              <a:spcBef>
                <a:spcPts val="0"/>
              </a:spcBef>
              <a:spcAft>
                <a:spcPts val="0"/>
              </a:spcAft>
              <a:buClr>
                <a:srgbClr val="1C3E57"/>
              </a:buClr>
              <a:buSzPts val="2800"/>
              <a:buFont typeface="Rubik Light"/>
              <a:buNone/>
              <a:defRPr sz="2800">
                <a:solidFill>
                  <a:srgbClr val="1C3E57"/>
                </a:solidFill>
                <a:latin typeface="Rubik Light"/>
                <a:ea typeface="Rubik Light"/>
                <a:cs typeface="Rubik Light"/>
                <a:sym typeface="Rubik Light"/>
              </a:defRPr>
            </a:lvl9pPr>
          </a:lstStyle>
          <a:p>
            <a:endParaRPr dirty="0"/>
          </a:p>
        </p:txBody>
      </p:sp>
      <p:sp>
        <p:nvSpPr>
          <p:cNvPr id="7" name="Google Shape;7;p1"/>
          <p:cNvSpPr txBox="1">
            <a:spLocks noGrp="1"/>
          </p:cNvSpPr>
          <p:nvPr>
            <p:ph type="body" idx="1"/>
          </p:nvPr>
        </p:nvSpPr>
        <p:spPr>
          <a:xfrm>
            <a:off x="228599" y="923875"/>
            <a:ext cx="8524373" cy="3739500"/>
          </a:xfrm>
          <a:prstGeom prst="rect">
            <a:avLst/>
          </a:prstGeom>
          <a:noFill/>
          <a:ln>
            <a:noFill/>
          </a:ln>
        </p:spPr>
        <p:txBody>
          <a:bodyPr spcFirstLastPara="1" wrap="square" lIns="91425" tIns="91425" rIns="91425" bIns="91425" anchor="t" anchorCtr="0">
            <a:noAutofit/>
          </a:bodyPr>
          <a:lstStyle>
            <a:lvl1pPr marL="457200" lvl="0" indent="-342900">
              <a:lnSpc>
                <a:spcPct val="125000"/>
              </a:lnSpc>
              <a:spcBef>
                <a:spcPts val="1000"/>
              </a:spcBef>
              <a:spcAft>
                <a:spcPts val="0"/>
              </a:spcAft>
              <a:buClr>
                <a:srgbClr val="1C3E57"/>
              </a:buClr>
              <a:buSzPts val="1800"/>
              <a:buFont typeface="Rubik Light"/>
              <a:buChar char="●"/>
              <a:defRPr sz="1800">
                <a:solidFill>
                  <a:srgbClr val="1C3E57"/>
                </a:solidFill>
                <a:latin typeface="Rubik Light"/>
                <a:ea typeface="Rubik Light"/>
                <a:cs typeface="Rubik Light"/>
                <a:sym typeface="Rubik Light"/>
              </a:defRPr>
            </a:lvl1pPr>
            <a:lvl2pPr marL="914400" lvl="1"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2pPr>
            <a:lvl3pPr marL="1371600" lvl="2"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3pPr>
            <a:lvl4pPr marL="1828800" lvl="3"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4pPr>
            <a:lvl5pPr marL="2286000" lvl="4"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5pPr>
            <a:lvl6pPr marL="2743200" lvl="5"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6pPr>
            <a:lvl7pPr marL="3200400" lvl="6"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7pPr>
            <a:lvl8pPr marL="3657600" lvl="7" indent="-317500">
              <a:lnSpc>
                <a:spcPct val="125000"/>
              </a:lnSpc>
              <a:spcBef>
                <a:spcPts val="1600"/>
              </a:spcBef>
              <a:spcAft>
                <a:spcPts val="0"/>
              </a:spcAft>
              <a:buClr>
                <a:srgbClr val="607889"/>
              </a:buClr>
              <a:buSzPts val="1400"/>
              <a:buFont typeface="Rubik Light"/>
              <a:buChar char="○"/>
              <a:defRPr>
                <a:solidFill>
                  <a:srgbClr val="607889"/>
                </a:solidFill>
                <a:latin typeface="Rubik Light"/>
                <a:ea typeface="Rubik Light"/>
                <a:cs typeface="Rubik Light"/>
                <a:sym typeface="Rubik Light"/>
              </a:defRPr>
            </a:lvl8pPr>
            <a:lvl9pPr marL="4114800" lvl="8" indent="-317500">
              <a:lnSpc>
                <a:spcPct val="125000"/>
              </a:lnSpc>
              <a:spcBef>
                <a:spcPts val="1600"/>
              </a:spcBef>
              <a:spcAft>
                <a:spcPts val="1600"/>
              </a:spcAft>
              <a:buClr>
                <a:srgbClr val="607889"/>
              </a:buClr>
              <a:buSzPts val="1400"/>
              <a:buFont typeface="Rubik Light"/>
              <a:buChar char="■"/>
              <a:defRPr>
                <a:solidFill>
                  <a:srgbClr val="607889"/>
                </a:solidFill>
                <a:latin typeface="Rubik Light"/>
                <a:ea typeface="Rubik Light"/>
                <a:cs typeface="Rubik Light"/>
                <a:sym typeface="Rubik Light"/>
              </a:defRPr>
            </a:lvl9pPr>
          </a:lstStyle>
          <a:p>
            <a:endParaRPr dirty="0"/>
          </a:p>
        </p:txBody>
      </p:sp>
      <p:sp>
        <p:nvSpPr>
          <p:cNvPr id="8" name="Google Shape;8;p1"/>
          <p:cNvSpPr txBox="1">
            <a:spLocks noGrp="1"/>
          </p:cNvSpPr>
          <p:nvPr>
            <p:ph type="sldNum" idx="12"/>
          </p:nvPr>
        </p:nvSpPr>
        <p:spPr>
          <a:xfrm>
            <a:off x="8472459"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ubik"/>
                <a:ea typeface="Rubik"/>
                <a:cs typeface="Rubik"/>
                <a:sym typeface="Rubik"/>
              </a:defRPr>
            </a:lvl1pPr>
            <a:lvl2pPr lvl="1" algn="r">
              <a:buNone/>
              <a:defRPr sz="1000">
                <a:solidFill>
                  <a:schemeClr val="dk2"/>
                </a:solidFill>
                <a:latin typeface="Rubik"/>
                <a:ea typeface="Rubik"/>
                <a:cs typeface="Rubik"/>
                <a:sym typeface="Rubik"/>
              </a:defRPr>
            </a:lvl2pPr>
            <a:lvl3pPr lvl="2" algn="r">
              <a:buNone/>
              <a:defRPr sz="1000">
                <a:solidFill>
                  <a:schemeClr val="dk2"/>
                </a:solidFill>
                <a:latin typeface="Rubik"/>
                <a:ea typeface="Rubik"/>
                <a:cs typeface="Rubik"/>
                <a:sym typeface="Rubik"/>
              </a:defRPr>
            </a:lvl3pPr>
            <a:lvl4pPr lvl="3" algn="r">
              <a:buNone/>
              <a:defRPr sz="1000">
                <a:solidFill>
                  <a:schemeClr val="dk2"/>
                </a:solidFill>
                <a:latin typeface="Rubik"/>
                <a:ea typeface="Rubik"/>
                <a:cs typeface="Rubik"/>
                <a:sym typeface="Rubik"/>
              </a:defRPr>
            </a:lvl4pPr>
            <a:lvl5pPr lvl="4" algn="r">
              <a:buNone/>
              <a:defRPr sz="1000">
                <a:solidFill>
                  <a:schemeClr val="dk2"/>
                </a:solidFill>
                <a:latin typeface="Rubik"/>
                <a:ea typeface="Rubik"/>
                <a:cs typeface="Rubik"/>
                <a:sym typeface="Rubik"/>
              </a:defRPr>
            </a:lvl5pPr>
            <a:lvl6pPr lvl="5" algn="r">
              <a:buNone/>
              <a:defRPr sz="1000">
                <a:solidFill>
                  <a:schemeClr val="dk2"/>
                </a:solidFill>
                <a:latin typeface="Rubik"/>
                <a:ea typeface="Rubik"/>
                <a:cs typeface="Rubik"/>
                <a:sym typeface="Rubik"/>
              </a:defRPr>
            </a:lvl6pPr>
            <a:lvl7pPr lvl="6" algn="r">
              <a:buNone/>
              <a:defRPr sz="1000">
                <a:solidFill>
                  <a:schemeClr val="dk2"/>
                </a:solidFill>
                <a:latin typeface="Rubik"/>
                <a:ea typeface="Rubik"/>
                <a:cs typeface="Rubik"/>
                <a:sym typeface="Rubik"/>
              </a:defRPr>
            </a:lvl7pPr>
            <a:lvl8pPr lvl="7" algn="r">
              <a:buNone/>
              <a:defRPr sz="1000">
                <a:solidFill>
                  <a:schemeClr val="dk2"/>
                </a:solidFill>
                <a:latin typeface="Rubik"/>
                <a:ea typeface="Rubik"/>
                <a:cs typeface="Rubik"/>
                <a:sym typeface="Rubik"/>
              </a:defRPr>
            </a:lvl8pPr>
            <a:lvl9pPr lvl="8" algn="r">
              <a:buNone/>
              <a:defRPr sz="1000">
                <a:solidFill>
                  <a:schemeClr val="dk2"/>
                </a:solidFill>
                <a:latin typeface="Rubik"/>
                <a:ea typeface="Rubik"/>
                <a:cs typeface="Rubik"/>
                <a:sym typeface="Rubik"/>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92" r:id="rId2"/>
    <p:sldLayoutId id="2147483693" r:id="rId3"/>
    <p:sldLayoutId id="2147483696" r:id="rId4"/>
    <p:sldLayoutId id="2147483651" r:id="rId5"/>
    <p:sldLayoutId id="2147483684" r:id="rId6"/>
    <p:sldLayoutId id="214748366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8"/>
          <p:cNvSpPr txBox="1">
            <a:spLocks noGrp="1"/>
          </p:cNvSpPr>
          <p:nvPr>
            <p:ph type="ctrTitle"/>
          </p:nvPr>
        </p:nvSpPr>
        <p:spPr>
          <a:xfrm>
            <a:off x="762001" y="1567429"/>
            <a:ext cx="7710300" cy="1743300"/>
          </a:xfrm>
          <a:prstGeom prst="rect">
            <a:avLst/>
          </a:prstGeom>
        </p:spPr>
        <p:txBody>
          <a:bodyPr spcFirstLastPara="1" wrap="square" lIns="91425" tIns="91425" rIns="91425" bIns="91425" anchor="b" anchorCtr="0">
            <a:noAutofit/>
          </a:bodyPr>
          <a:lstStyle/>
          <a:p>
            <a:r>
              <a:rPr lang="en-US" b="1" dirty="0"/>
              <a:t>Social Media Monitoring</a:t>
            </a:r>
            <a:br>
              <a:rPr lang="en-US" b="1" dirty="0"/>
            </a:br>
            <a:r>
              <a:rPr lang="en-US" dirty="0"/>
              <a:t>(Hootsuite)</a:t>
            </a:r>
            <a:endParaRPr dirty="0"/>
          </a:p>
        </p:txBody>
      </p:sp>
      <p:sp>
        <p:nvSpPr>
          <p:cNvPr id="83" name="Google Shape;83;p18"/>
          <p:cNvSpPr txBox="1">
            <a:spLocks noGrp="1"/>
          </p:cNvSpPr>
          <p:nvPr>
            <p:ph type="subTitle" idx="1"/>
          </p:nvPr>
        </p:nvSpPr>
        <p:spPr>
          <a:xfrm>
            <a:off x="762001" y="3044350"/>
            <a:ext cx="7710300" cy="1563746"/>
          </a:xfrm>
          <a:prstGeom prst="rect">
            <a:avLst/>
          </a:prstGeom>
        </p:spPr>
        <p:txBody>
          <a:bodyPr spcFirstLastPara="1" wrap="square" lIns="91425" tIns="91425" rIns="91425" bIns="91425" anchor="b" anchorCtr="0">
            <a:noAutofit/>
          </a:bodyPr>
          <a:lstStyle/>
          <a:p>
            <a:pPr marL="0" indent="0"/>
            <a:r>
              <a:rPr lang="en-US"/>
              <a:t>August 27, </a:t>
            </a:r>
            <a:r>
              <a:rPr lang="en-US" dirty="0"/>
              <a:t>2021</a:t>
            </a:r>
          </a:p>
        </p:txBody>
      </p:sp>
      <p:sp>
        <p:nvSpPr>
          <p:cNvPr id="9" name="Google Shape;83;p18">
            <a:extLst>
              <a:ext uri="{FF2B5EF4-FFF2-40B4-BE49-F238E27FC236}">
                <a16:creationId xmlns:a16="http://schemas.microsoft.com/office/drawing/2014/main" id="{557DF41C-A381-4D93-86C1-7C09CF896E26}"/>
              </a:ext>
            </a:extLst>
          </p:cNvPr>
          <p:cNvSpPr txBox="1">
            <a:spLocks/>
          </p:cNvSpPr>
          <p:nvPr/>
        </p:nvSpPr>
        <p:spPr>
          <a:xfrm>
            <a:off x="1572063" y="706213"/>
            <a:ext cx="7710300" cy="5210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panose="020B0604020202020204" charset="0"/>
                <a:ea typeface="Rubik" panose="020B0604020202020204" charset="0"/>
                <a:cs typeface="Rubik" panose="020B0604020202020204" charset="0"/>
                <a:sym typeface="Rubik Light"/>
              </a:defRPr>
            </a:lvl1pPr>
            <a:lvl2pPr marL="914400" marR="0" lvl="1"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2pPr>
            <a:lvl3pPr marL="1371600" marR="0" lvl="2"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3pPr>
            <a:lvl4pPr marL="1828800" marR="0" lvl="3"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4pPr>
            <a:lvl5pPr marL="2286000" marR="0" lvl="4"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5pPr>
            <a:lvl6pPr marL="2743200" marR="0" lvl="5"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6pPr>
            <a:lvl7pPr marL="3200400" marR="0" lvl="6"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7pPr>
            <a:lvl8pPr marL="3657600" marR="0" lvl="7"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8pPr>
            <a:lvl9pPr marL="4114800" marR="0" lvl="8" indent="-317500" algn="l" rtl="0">
              <a:lnSpc>
                <a:spcPct val="100000"/>
              </a:lnSpc>
              <a:spcBef>
                <a:spcPts val="1000"/>
              </a:spcBef>
              <a:spcAft>
                <a:spcPts val="0"/>
              </a:spcAft>
              <a:buClr>
                <a:srgbClr val="1C3E57"/>
              </a:buClr>
              <a:buSzPts val="2200"/>
              <a:buFont typeface="Rubik Light"/>
              <a:buNone/>
              <a:defRPr sz="2200" b="0" i="0" u="none" strike="noStrike" cap="none">
                <a:solidFill>
                  <a:srgbClr val="1C3E57"/>
                </a:solidFill>
                <a:latin typeface="Rubik Light"/>
                <a:ea typeface="Rubik Light"/>
                <a:cs typeface="Rubik Light"/>
                <a:sym typeface="Rubik Light"/>
              </a:defRPr>
            </a:lvl9pPr>
          </a:lstStyle>
          <a:p>
            <a:pPr marL="0" indent="0"/>
            <a:r>
              <a:rPr lang="en-US" sz="1800" dirty="0"/>
              <a:t>San Francisco Public Library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81000" y="457201"/>
            <a:ext cx="8520600" cy="619800"/>
          </a:xfrm>
          <a:prstGeom prst="rect">
            <a:avLst/>
          </a:prstGeom>
        </p:spPr>
        <p:txBody>
          <a:bodyPr spcFirstLastPara="1" wrap="square" lIns="91425" tIns="91425" rIns="91425" bIns="91425" anchor="t" anchorCtr="0">
            <a:noAutofit/>
          </a:bodyPr>
          <a:lstStyle/>
          <a:p>
            <a:r>
              <a:rPr lang="en-US" b="1" dirty="0"/>
              <a:t>Department Mission</a:t>
            </a:r>
            <a:endParaRPr b="1" dirty="0"/>
          </a:p>
        </p:txBody>
      </p:sp>
      <p:sp>
        <p:nvSpPr>
          <p:cNvPr id="96" name="Google Shape;96;p20"/>
          <p:cNvSpPr txBox="1">
            <a:spLocks noGrp="1"/>
          </p:cNvSpPr>
          <p:nvPr>
            <p:ph type="body" idx="1"/>
          </p:nvPr>
        </p:nvSpPr>
        <p:spPr>
          <a:xfrm>
            <a:off x="459207" y="1077001"/>
            <a:ext cx="4388458" cy="3163800"/>
          </a:xfrm>
          <a:prstGeom prst="rect">
            <a:avLst/>
          </a:prstGeom>
        </p:spPr>
        <p:txBody>
          <a:bodyPr spcFirstLastPara="1" wrap="square" lIns="91425" tIns="91425" rIns="91425" bIns="91425" anchor="t" anchorCtr="0">
            <a:noAutofit/>
          </a:bodyPr>
          <a:lstStyle/>
          <a:p>
            <a:pPr marL="1" indent="0">
              <a:buNone/>
            </a:pPr>
            <a:r>
              <a:rPr lang="en-US" dirty="0"/>
              <a:t>The San Francisco Public Library system is dedicated to free and equal access to information, knowledge, independent learning and the joys of reading for our diverse community.</a:t>
            </a:r>
            <a:endParaRPr dirty="0">
              <a:latin typeface="Rubik" panose="020B0604020202020204" charset="0"/>
              <a:cs typeface="Rubik" panose="020B0604020202020204" charset="0"/>
            </a:endParaRPr>
          </a:p>
        </p:txBody>
      </p:sp>
      <p:sp>
        <p:nvSpPr>
          <p:cNvPr id="2" name="Slide Number Placeholder 1">
            <a:extLst>
              <a:ext uri="{FF2B5EF4-FFF2-40B4-BE49-F238E27FC236}">
                <a16:creationId xmlns:a16="http://schemas.microsoft.com/office/drawing/2014/main" id="{45AFAAA0-BDDA-422A-8B77-77A59438DAA6}"/>
              </a:ext>
            </a:extLst>
          </p:cNvPr>
          <p:cNvSpPr>
            <a:spLocks noGrp="1"/>
          </p:cNvSpPr>
          <p:nvPr>
            <p:ph type="sldNum" idx="12"/>
          </p:nvPr>
        </p:nvSpPr>
        <p:spPr/>
        <p:txBody>
          <a:bodyPr/>
          <a:lstStyle/>
          <a:p>
            <a:fld id="{00000000-1234-1234-1234-123412341234}" type="slidenum">
              <a:rPr lang="en" smtClean="0"/>
              <a:pPr/>
              <a:t>2</a:t>
            </a:fld>
            <a:endParaRPr lang="en"/>
          </a:p>
        </p:txBody>
      </p:sp>
      <p:pic>
        <p:nvPicPr>
          <p:cNvPr id="6" name="Picture 5" descr="A picture containing text, person, book, indoor&#10;&#10;Description automatically generated">
            <a:extLst>
              <a:ext uri="{FF2B5EF4-FFF2-40B4-BE49-F238E27FC236}">
                <a16:creationId xmlns:a16="http://schemas.microsoft.com/office/drawing/2014/main" id="{6BF55159-B477-4F03-B703-D38D7F9B4E5A}"/>
              </a:ext>
            </a:extLst>
          </p:cNvPr>
          <p:cNvPicPr>
            <a:picLocks noChangeAspect="1"/>
          </p:cNvPicPr>
          <p:nvPr/>
        </p:nvPicPr>
        <p:blipFill rotWithShape="1">
          <a:blip r:embed="rId3"/>
          <a:srcRect l="14159" r="1140"/>
          <a:stretch/>
        </p:blipFill>
        <p:spPr>
          <a:xfrm>
            <a:off x="4822134" y="598394"/>
            <a:ext cx="4199025" cy="37181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81000" y="457201"/>
            <a:ext cx="8520600" cy="619800"/>
          </a:xfrm>
          <a:prstGeom prst="rect">
            <a:avLst/>
          </a:prstGeom>
        </p:spPr>
        <p:txBody>
          <a:bodyPr spcFirstLastPara="1" wrap="square" lIns="91425" tIns="91425" rIns="91425" bIns="91425" anchor="t" anchorCtr="0">
            <a:noAutofit/>
          </a:bodyPr>
          <a:lstStyle/>
          <a:p>
            <a:r>
              <a:rPr lang="en-US" b="1" dirty="0"/>
              <a:t>Technology Description</a:t>
            </a:r>
            <a:endParaRPr b="1" dirty="0"/>
          </a:p>
        </p:txBody>
      </p:sp>
      <p:sp>
        <p:nvSpPr>
          <p:cNvPr id="96" name="Google Shape;96;p20"/>
          <p:cNvSpPr txBox="1">
            <a:spLocks noGrp="1"/>
          </p:cNvSpPr>
          <p:nvPr>
            <p:ph type="body" idx="1"/>
          </p:nvPr>
        </p:nvSpPr>
        <p:spPr>
          <a:xfrm>
            <a:off x="381001" y="1077001"/>
            <a:ext cx="4911436" cy="3163800"/>
          </a:xfrm>
          <a:prstGeom prst="rect">
            <a:avLst/>
          </a:prstGeom>
        </p:spPr>
        <p:txBody>
          <a:bodyPr spcFirstLastPara="1" wrap="square" lIns="91425" tIns="91425" rIns="91425" bIns="91425" anchor="t" anchorCtr="0">
            <a:noAutofit/>
          </a:bodyPr>
          <a:lstStyle/>
          <a:p>
            <a:pPr marL="0" indent="0">
              <a:buSzPct val="115000"/>
              <a:buNone/>
            </a:pPr>
            <a:r>
              <a:rPr lang="en-US" sz="1800" dirty="0"/>
              <a:t>Hootsuite is a social network manager that allows users to create custom views of all connected social networks. Hootsuite can be used to post to multiple social media accounts, manage social media messaging, and coordinate the organization's social media marketing. The platform aggregates social media feeds so that content and trends can be viewed holistically. </a:t>
            </a:r>
            <a:endParaRPr lang="en" sz="1800" dirty="0"/>
          </a:p>
        </p:txBody>
      </p:sp>
      <p:sp>
        <p:nvSpPr>
          <p:cNvPr id="2" name="Slide Number Placeholder 1">
            <a:extLst>
              <a:ext uri="{FF2B5EF4-FFF2-40B4-BE49-F238E27FC236}">
                <a16:creationId xmlns:a16="http://schemas.microsoft.com/office/drawing/2014/main" id="{1432A9F3-BD51-4D73-98CE-3C9BD39B54F4}"/>
              </a:ext>
            </a:extLst>
          </p:cNvPr>
          <p:cNvSpPr>
            <a:spLocks noGrp="1"/>
          </p:cNvSpPr>
          <p:nvPr>
            <p:ph type="sldNum" idx="12"/>
          </p:nvPr>
        </p:nvSpPr>
        <p:spPr/>
        <p:txBody>
          <a:bodyPr/>
          <a:lstStyle/>
          <a:p>
            <a:fld id="{00000000-1234-1234-1234-123412341234}" type="slidenum">
              <a:rPr lang="en" smtClean="0"/>
              <a:pPr/>
              <a:t>3</a:t>
            </a:fld>
            <a:endParaRPr lang="en"/>
          </a:p>
        </p:txBody>
      </p:sp>
      <p:pic>
        <p:nvPicPr>
          <p:cNvPr id="4" name="Picture 3" descr="Graphical user interface, application&#10;&#10;Description automatically generated">
            <a:extLst>
              <a:ext uri="{FF2B5EF4-FFF2-40B4-BE49-F238E27FC236}">
                <a16:creationId xmlns:a16="http://schemas.microsoft.com/office/drawing/2014/main" id="{62B6B533-D283-4AE8-8027-24EE5DC233BE}"/>
              </a:ext>
            </a:extLst>
          </p:cNvPr>
          <p:cNvPicPr>
            <a:picLocks noChangeAspect="1"/>
          </p:cNvPicPr>
          <p:nvPr/>
        </p:nvPicPr>
        <p:blipFill>
          <a:blip r:embed="rId3"/>
          <a:stretch>
            <a:fillRect/>
          </a:stretch>
        </p:blipFill>
        <p:spPr>
          <a:xfrm>
            <a:off x="5241149" y="1278082"/>
            <a:ext cx="3711739" cy="2587336"/>
          </a:xfrm>
          <a:prstGeom prst="rect">
            <a:avLst/>
          </a:prstGeom>
        </p:spPr>
      </p:pic>
    </p:spTree>
    <p:extLst>
      <p:ext uri="{BB962C8B-B14F-4D97-AF65-F5344CB8AC3E}">
        <p14:creationId xmlns:p14="http://schemas.microsoft.com/office/powerpoint/2010/main" val="3025613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10" name="Rectangle 9">
            <a:extLst>
              <a:ext uri="{FF2B5EF4-FFF2-40B4-BE49-F238E27FC236}">
                <a16:creationId xmlns:a16="http://schemas.microsoft.com/office/drawing/2014/main" id="{8DD9E0C5-B40F-4DD1-8274-65D5ED5DBBCA}"/>
              </a:ext>
            </a:extLst>
          </p:cNvPr>
          <p:cNvSpPr/>
          <p:nvPr/>
        </p:nvSpPr>
        <p:spPr>
          <a:xfrm>
            <a:off x="6781362" y="86683"/>
            <a:ext cx="1898714" cy="2679304"/>
          </a:xfrm>
          <a:prstGeom prst="rect">
            <a:avLst/>
          </a:prstGeom>
          <a:solidFill>
            <a:srgbClr val="E55B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3024459-9A4D-479F-AFCA-591047C0F60E}"/>
              </a:ext>
            </a:extLst>
          </p:cNvPr>
          <p:cNvSpPr/>
          <p:nvPr/>
        </p:nvSpPr>
        <p:spPr>
          <a:xfrm>
            <a:off x="4470159" y="872583"/>
            <a:ext cx="2199538" cy="37868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Google Shape;95;p20"/>
          <p:cNvSpPr txBox="1">
            <a:spLocks noGrp="1"/>
          </p:cNvSpPr>
          <p:nvPr>
            <p:ph type="title"/>
          </p:nvPr>
        </p:nvSpPr>
        <p:spPr>
          <a:xfrm>
            <a:off x="311700" y="297942"/>
            <a:ext cx="8520600" cy="619800"/>
          </a:xfrm>
          <a:prstGeom prst="rect">
            <a:avLst/>
          </a:prstGeom>
        </p:spPr>
        <p:txBody>
          <a:bodyPr spcFirstLastPara="1" wrap="square" lIns="91425" tIns="91425" rIns="91425" bIns="91425" anchor="t" anchorCtr="0">
            <a:noAutofit/>
          </a:bodyPr>
          <a:lstStyle/>
          <a:p>
            <a:r>
              <a:rPr lang="en-US" b="1" dirty="0"/>
              <a:t>Authorized Use Cases</a:t>
            </a:r>
            <a:endParaRPr b="1" dirty="0"/>
          </a:p>
        </p:txBody>
      </p:sp>
      <p:sp>
        <p:nvSpPr>
          <p:cNvPr id="96" name="Google Shape;96;p20"/>
          <p:cNvSpPr txBox="1">
            <a:spLocks noGrp="1"/>
          </p:cNvSpPr>
          <p:nvPr>
            <p:ph type="body" idx="1"/>
          </p:nvPr>
        </p:nvSpPr>
        <p:spPr>
          <a:xfrm>
            <a:off x="279482" y="1102144"/>
            <a:ext cx="4104260" cy="3163800"/>
          </a:xfrm>
          <a:prstGeom prst="rect">
            <a:avLst/>
          </a:prstGeom>
        </p:spPr>
        <p:txBody>
          <a:bodyPr spcFirstLastPara="1" wrap="square" lIns="91425" tIns="91425" rIns="91425" bIns="91425" anchor="t" anchorCtr="0">
            <a:noAutofit/>
          </a:bodyPr>
          <a:lstStyle/>
          <a:p>
            <a:pPr marL="457200" indent="-457200">
              <a:buSzPct val="115000"/>
              <a:buFont typeface="+mj-lt"/>
              <a:buAutoNum type="arabicPeriod"/>
            </a:pPr>
            <a:r>
              <a:rPr lang="en-US" sz="1400" dirty="0"/>
              <a:t>Schedule multiple social media posts in advance, including on weekends when staff is off.</a:t>
            </a:r>
          </a:p>
          <a:p>
            <a:pPr marL="457200" indent="-457200">
              <a:buSzPct val="115000"/>
              <a:buFont typeface="+mj-lt"/>
              <a:buAutoNum type="arabicPeriod"/>
            </a:pPr>
            <a:r>
              <a:rPr lang="en-US" sz="1400" dirty="0"/>
              <a:t>Create and monitor multiple streams of content across various platforms at once.</a:t>
            </a:r>
          </a:p>
          <a:p>
            <a:pPr marL="457200" indent="-457200">
              <a:buSzPct val="115000"/>
              <a:buFont typeface="+mj-lt"/>
              <a:buAutoNum type="arabicPeriod"/>
            </a:pPr>
            <a:r>
              <a:rPr lang="en-US" sz="1400" dirty="0"/>
              <a:t>Ensure consistent messaging across all social media platforms. </a:t>
            </a:r>
          </a:p>
          <a:p>
            <a:pPr marL="457200" indent="-457200">
              <a:buSzPct val="115000"/>
              <a:buFont typeface="+mj-lt"/>
              <a:buAutoNum type="arabicPeriod"/>
            </a:pPr>
            <a:r>
              <a:rPr lang="en-US" sz="1400" dirty="0"/>
              <a:t>Track performance and analyze trends to improve content and strategy. Create reports. </a:t>
            </a:r>
            <a:endParaRPr lang="en" sz="1400" dirty="0"/>
          </a:p>
        </p:txBody>
      </p:sp>
      <p:sp>
        <p:nvSpPr>
          <p:cNvPr id="2" name="Slide Number Placeholder 1">
            <a:extLst>
              <a:ext uri="{FF2B5EF4-FFF2-40B4-BE49-F238E27FC236}">
                <a16:creationId xmlns:a16="http://schemas.microsoft.com/office/drawing/2014/main" id="{1432A9F3-BD51-4D73-98CE-3C9BD39B54F4}"/>
              </a:ext>
            </a:extLst>
          </p:cNvPr>
          <p:cNvSpPr>
            <a:spLocks noGrp="1"/>
          </p:cNvSpPr>
          <p:nvPr>
            <p:ph type="sldNum" idx="12"/>
          </p:nvPr>
        </p:nvSpPr>
        <p:spPr/>
        <p:txBody>
          <a:bodyPr/>
          <a:lstStyle/>
          <a:p>
            <a:fld id="{00000000-1234-1234-1234-123412341234}" type="slidenum">
              <a:rPr lang="en" smtClean="0"/>
              <a:pPr/>
              <a:t>4</a:t>
            </a:fld>
            <a:endParaRPr lang="en"/>
          </a:p>
        </p:txBody>
      </p:sp>
      <p:pic>
        <p:nvPicPr>
          <p:cNvPr id="3" name="Picture 2">
            <a:extLst>
              <a:ext uri="{FF2B5EF4-FFF2-40B4-BE49-F238E27FC236}">
                <a16:creationId xmlns:a16="http://schemas.microsoft.com/office/drawing/2014/main" id="{13D129DD-102F-41D5-B265-62A96E925B6B}"/>
              </a:ext>
            </a:extLst>
          </p:cNvPr>
          <p:cNvPicPr>
            <a:picLocks noChangeAspect="1"/>
          </p:cNvPicPr>
          <p:nvPr/>
        </p:nvPicPr>
        <p:blipFill rotWithShape="1">
          <a:blip r:embed="rId3"/>
          <a:srcRect l="19504" t="9028" r="68439" b="19002"/>
          <a:stretch/>
        </p:blipFill>
        <p:spPr>
          <a:xfrm>
            <a:off x="4581824" y="968358"/>
            <a:ext cx="2002869" cy="3635782"/>
          </a:xfrm>
          <a:prstGeom prst="rect">
            <a:avLst/>
          </a:prstGeom>
        </p:spPr>
      </p:pic>
      <p:sp>
        <p:nvSpPr>
          <p:cNvPr id="7" name="Rectangle 6">
            <a:extLst>
              <a:ext uri="{FF2B5EF4-FFF2-40B4-BE49-F238E27FC236}">
                <a16:creationId xmlns:a16="http://schemas.microsoft.com/office/drawing/2014/main" id="{0884071A-C792-4F66-9825-111080992D8F}"/>
              </a:ext>
            </a:extLst>
          </p:cNvPr>
          <p:cNvSpPr/>
          <p:nvPr/>
        </p:nvSpPr>
        <p:spPr>
          <a:xfrm>
            <a:off x="6781362" y="2814971"/>
            <a:ext cx="1898714" cy="22418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7AC81B0-4B34-4284-A281-B84358B2D3ED}"/>
              </a:ext>
            </a:extLst>
          </p:cNvPr>
          <p:cNvPicPr>
            <a:picLocks noChangeAspect="1"/>
          </p:cNvPicPr>
          <p:nvPr/>
        </p:nvPicPr>
        <p:blipFill rotWithShape="1">
          <a:blip r:embed="rId4"/>
          <a:srcRect l="20985" t="12815" r="60909" b="15215"/>
          <a:stretch/>
        </p:blipFill>
        <p:spPr>
          <a:xfrm>
            <a:off x="6871332" y="2892191"/>
            <a:ext cx="1714790" cy="2044834"/>
          </a:xfrm>
          <a:prstGeom prst="rect">
            <a:avLst/>
          </a:prstGeom>
        </p:spPr>
      </p:pic>
      <p:pic>
        <p:nvPicPr>
          <p:cNvPr id="6" name="Picture 5">
            <a:extLst>
              <a:ext uri="{FF2B5EF4-FFF2-40B4-BE49-F238E27FC236}">
                <a16:creationId xmlns:a16="http://schemas.microsoft.com/office/drawing/2014/main" id="{708B0B0A-E8B2-4AD6-90AE-880C912B5D51}"/>
              </a:ext>
            </a:extLst>
          </p:cNvPr>
          <p:cNvPicPr>
            <a:picLocks noChangeAspect="1"/>
          </p:cNvPicPr>
          <p:nvPr/>
        </p:nvPicPr>
        <p:blipFill rotWithShape="1">
          <a:blip r:embed="rId5"/>
          <a:srcRect l="18030" t="9281" r="64924" b="3599"/>
          <a:stretch/>
        </p:blipFill>
        <p:spPr>
          <a:xfrm>
            <a:off x="6901619" y="147929"/>
            <a:ext cx="1661250" cy="25472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80999" y="457201"/>
            <a:ext cx="8640159" cy="619800"/>
          </a:xfrm>
          <a:prstGeom prst="rect">
            <a:avLst/>
          </a:prstGeom>
        </p:spPr>
        <p:txBody>
          <a:bodyPr spcFirstLastPara="1" wrap="square" lIns="91425" tIns="91425" rIns="91425" bIns="91425" anchor="t" anchorCtr="0">
            <a:noAutofit/>
          </a:bodyPr>
          <a:lstStyle/>
          <a:p>
            <a:r>
              <a:rPr lang="en-US" b="1" dirty="0"/>
              <a:t>Current Process Map – Alternative to Hootsuite</a:t>
            </a:r>
            <a:endParaRPr b="1" dirty="0"/>
          </a:p>
        </p:txBody>
      </p:sp>
      <p:sp>
        <p:nvSpPr>
          <p:cNvPr id="2" name="Slide Number Placeholder 1">
            <a:extLst>
              <a:ext uri="{FF2B5EF4-FFF2-40B4-BE49-F238E27FC236}">
                <a16:creationId xmlns:a16="http://schemas.microsoft.com/office/drawing/2014/main" id="{1432A9F3-BD51-4D73-98CE-3C9BD39B54F4}"/>
              </a:ext>
            </a:extLst>
          </p:cNvPr>
          <p:cNvSpPr>
            <a:spLocks noGrp="1"/>
          </p:cNvSpPr>
          <p:nvPr>
            <p:ph type="sldNum" idx="12"/>
          </p:nvPr>
        </p:nvSpPr>
        <p:spPr/>
        <p:txBody>
          <a:bodyPr/>
          <a:lstStyle/>
          <a:p>
            <a:fld id="{00000000-1234-1234-1234-123412341234}" type="slidenum">
              <a:rPr lang="en" smtClean="0"/>
              <a:pPr/>
              <a:t>5</a:t>
            </a:fld>
            <a:endParaRPr lang="en"/>
          </a:p>
        </p:txBody>
      </p:sp>
      <p:graphicFrame>
        <p:nvGraphicFramePr>
          <p:cNvPr id="5" name="Diagram 4">
            <a:extLst>
              <a:ext uri="{FF2B5EF4-FFF2-40B4-BE49-F238E27FC236}">
                <a16:creationId xmlns:a16="http://schemas.microsoft.com/office/drawing/2014/main" id="{6ADF4AF1-C074-4EB0-985B-BEDA1C1D5BFE}"/>
              </a:ext>
            </a:extLst>
          </p:cNvPr>
          <p:cNvGraphicFramePr/>
          <p:nvPr>
            <p:extLst>
              <p:ext uri="{D42A27DB-BD31-4B8C-83A1-F6EECF244321}">
                <p14:modId xmlns:p14="http://schemas.microsoft.com/office/powerpoint/2010/main" val="2176070041"/>
              </p:ext>
            </p:extLst>
          </p:nvPr>
        </p:nvGraphicFramePr>
        <p:xfrm>
          <a:off x="336843" y="1022249"/>
          <a:ext cx="8570886" cy="25347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96;p20">
            <a:extLst>
              <a:ext uri="{FF2B5EF4-FFF2-40B4-BE49-F238E27FC236}">
                <a16:creationId xmlns:a16="http://schemas.microsoft.com/office/drawing/2014/main" id="{482D612C-FE4D-43B0-AFE8-3F2FD9B196A3}"/>
              </a:ext>
            </a:extLst>
          </p:cNvPr>
          <p:cNvSpPr txBox="1">
            <a:spLocks noGrp="1"/>
          </p:cNvSpPr>
          <p:nvPr>
            <p:ph type="body" idx="1"/>
          </p:nvPr>
        </p:nvSpPr>
        <p:spPr>
          <a:xfrm>
            <a:off x="380999" y="3278117"/>
            <a:ext cx="8164607" cy="3163800"/>
          </a:xfrm>
          <a:prstGeom prst="rect">
            <a:avLst/>
          </a:prstGeom>
        </p:spPr>
        <p:txBody>
          <a:bodyPr spcFirstLastPara="1" wrap="square" lIns="91425" tIns="91425" rIns="91425" bIns="91425" anchor="t" anchorCtr="0">
            <a:noAutofit/>
          </a:bodyPr>
          <a:lstStyle/>
          <a:p>
            <a:pPr marL="0" indent="0">
              <a:buSzPct val="115000"/>
              <a:buNone/>
            </a:pPr>
            <a:r>
              <a:rPr lang="en-US" sz="1800" dirty="0"/>
              <a:t>Currently, we manually enter social media posts for thousands of events in each individual platform (presently, Facebook, Twitter and Instagram) each day at various times, including weekends.</a:t>
            </a:r>
            <a:endParaRPr lang="en" sz="1800" dirty="0"/>
          </a:p>
        </p:txBody>
      </p:sp>
    </p:spTree>
    <p:extLst>
      <p:ext uri="{BB962C8B-B14F-4D97-AF65-F5344CB8AC3E}">
        <p14:creationId xmlns:p14="http://schemas.microsoft.com/office/powerpoint/2010/main" val="314658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81000" y="457201"/>
            <a:ext cx="8520600" cy="619800"/>
          </a:xfrm>
          <a:prstGeom prst="rect">
            <a:avLst/>
          </a:prstGeom>
        </p:spPr>
        <p:txBody>
          <a:bodyPr spcFirstLastPara="1" wrap="square" lIns="91425" tIns="91425" rIns="91425" bIns="91425" anchor="t" anchorCtr="0">
            <a:noAutofit/>
          </a:bodyPr>
          <a:lstStyle/>
          <a:p>
            <a:r>
              <a:rPr lang="en-US" b="1" dirty="0"/>
              <a:t>Process Map – Future State</a:t>
            </a:r>
            <a:endParaRPr b="1" dirty="0"/>
          </a:p>
        </p:txBody>
      </p:sp>
      <p:sp>
        <p:nvSpPr>
          <p:cNvPr id="2" name="Slide Number Placeholder 1">
            <a:extLst>
              <a:ext uri="{FF2B5EF4-FFF2-40B4-BE49-F238E27FC236}">
                <a16:creationId xmlns:a16="http://schemas.microsoft.com/office/drawing/2014/main" id="{1432A9F3-BD51-4D73-98CE-3C9BD39B54F4}"/>
              </a:ext>
            </a:extLst>
          </p:cNvPr>
          <p:cNvSpPr>
            <a:spLocks noGrp="1"/>
          </p:cNvSpPr>
          <p:nvPr>
            <p:ph type="sldNum" idx="12"/>
          </p:nvPr>
        </p:nvSpPr>
        <p:spPr/>
        <p:txBody>
          <a:bodyPr/>
          <a:lstStyle/>
          <a:p>
            <a:fld id="{00000000-1234-1234-1234-123412341234}" type="slidenum">
              <a:rPr lang="en" smtClean="0"/>
              <a:pPr/>
              <a:t>6</a:t>
            </a:fld>
            <a:endParaRPr lang="en"/>
          </a:p>
        </p:txBody>
      </p:sp>
      <p:graphicFrame>
        <p:nvGraphicFramePr>
          <p:cNvPr id="5" name="Diagram 4">
            <a:extLst>
              <a:ext uri="{FF2B5EF4-FFF2-40B4-BE49-F238E27FC236}">
                <a16:creationId xmlns:a16="http://schemas.microsoft.com/office/drawing/2014/main" id="{8B80F072-9A64-4511-B9D0-BD9B1F870BFF}"/>
              </a:ext>
            </a:extLst>
          </p:cNvPr>
          <p:cNvGraphicFramePr/>
          <p:nvPr>
            <p:extLst>
              <p:ext uri="{D42A27DB-BD31-4B8C-83A1-F6EECF244321}">
                <p14:modId xmlns:p14="http://schemas.microsoft.com/office/powerpoint/2010/main" val="2726020083"/>
              </p:ext>
            </p:extLst>
          </p:nvPr>
        </p:nvGraphicFramePr>
        <p:xfrm>
          <a:off x="1440873" y="2145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Google Shape;96;p20">
            <a:extLst>
              <a:ext uri="{FF2B5EF4-FFF2-40B4-BE49-F238E27FC236}">
                <a16:creationId xmlns:a16="http://schemas.microsoft.com/office/drawing/2014/main" id="{BAE6876D-5180-429E-B64F-2EE9FBE2CB20}"/>
              </a:ext>
            </a:extLst>
          </p:cNvPr>
          <p:cNvSpPr txBox="1">
            <a:spLocks noGrp="1"/>
          </p:cNvSpPr>
          <p:nvPr>
            <p:ph type="body" idx="1"/>
          </p:nvPr>
        </p:nvSpPr>
        <p:spPr>
          <a:xfrm>
            <a:off x="311700" y="3474917"/>
            <a:ext cx="8659200" cy="3163800"/>
          </a:xfrm>
          <a:prstGeom prst="rect">
            <a:avLst/>
          </a:prstGeom>
        </p:spPr>
        <p:txBody>
          <a:bodyPr spcFirstLastPara="1" wrap="square" lIns="91425" tIns="91425" rIns="91425" bIns="91425" anchor="t" anchorCtr="0">
            <a:noAutofit/>
          </a:bodyPr>
          <a:lstStyle/>
          <a:p>
            <a:pPr marL="0" indent="0">
              <a:buSzPct val="115000"/>
              <a:buNone/>
            </a:pPr>
            <a:r>
              <a:rPr lang="en-US" sz="1800" dirty="0"/>
              <a:t>Hootsuite enables SFPL to plan, coordinate and schedule its social media postings, which inform the public about the abundance of free programs (+18,000 events per annum) and resources the library offers. </a:t>
            </a:r>
            <a:endParaRPr lang="en" sz="1800" dirty="0"/>
          </a:p>
        </p:txBody>
      </p:sp>
    </p:spTree>
    <p:extLst>
      <p:ext uri="{BB962C8B-B14F-4D97-AF65-F5344CB8AC3E}">
        <p14:creationId xmlns:p14="http://schemas.microsoft.com/office/powerpoint/2010/main" val="128909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0B4AF1-6F77-4F39-93F7-F17C2FE1A0FF}"/>
              </a:ext>
            </a:extLst>
          </p:cNvPr>
          <p:cNvSpPr>
            <a:spLocks noGrp="1"/>
          </p:cNvSpPr>
          <p:nvPr>
            <p:ph type="body" idx="1"/>
          </p:nvPr>
        </p:nvSpPr>
        <p:spPr>
          <a:xfrm>
            <a:off x="381000" y="827620"/>
            <a:ext cx="8091459" cy="3163800"/>
          </a:xfrm>
        </p:spPr>
        <p:txBody>
          <a:bodyPr/>
          <a:lstStyle/>
          <a:p>
            <a:r>
              <a:rPr lang="en-US" sz="1800" dirty="0"/>
              <a:t>The Department will not utilize geographic tags added by users to postings or commenter demographics to track or intercept residents, nor will the Department access such posts with the intention to maliciously surveil, track or monitor its residents. </a:t>
            </a:r>
          </a:p>
          <a:p>
            <a:r>
              <a:rPr lang="en-US" sz="1800" dirty="0"/>
              <a:t>SFPL has a strong privacy policy that protects confidential information related to individuals’ identity and use of library resources, materials and facilities. </a:t>
            </a:r>
          </a:p>
          <a:p>
            <a:r>
              <a:rPr lang="en-US" sz="1800" dirty="0"/>
              <a:t>Hootsuite does not provide access to private direct messaging—messages between accounts owned by members of the public—or payment information. </a:t>
            </a:r>
            <a:endParaRPr lang="en" sz="1800" dirty="0"/>
          </a:p>
          <a:p>
            <a:endParaRPr lang="en-US" sz="1800" dirty="0"/>
          </a:p>
          <a:p>
            <a:endParaRPr lang="en-US" sz="1800" dirty="0"/>
          </a:p>
        </p:txBody>
      </p:sp>
      <p:sp>
        <p:nvSpPr>
          <p:cNvPr id="4" name="Slide Number Placeholder 3">
            <a:extLst>
              <a:ext uri="{FF2B5EF4-FFF2-40B4-BE49-F238E27FC236}">
                <a16:creationId xmlns:a16="http://schemas.microsoft.com/office/drawing/2014/main" id="{46CFF518-C981-4790-89A7-0593192070C8}"/>
              </a:ext>
            </a:extLst>
          </p:cNvPr>
          <p:cNvSpPr>
            <a:spLocks noGrp="1"/>
          </p:cNvSpPr>
          <p:nvPr>
            <p:ph type="sldNum" idx="12"/>
          </p:nvPr>
        </p:nvSpPr>
        <p:spPr/>
        <p:txBody>
          <a:bodyPr/>
          <a:lstStyle/>
          <a:p>
            <a:fld id="{00000000-1234-1234-1234-123412341234}" type="slidenum">
              <a:rPr lang="en" smtClean="0"/>
              <a:pPr/>
              <a:t>7</a:t>
            </a:fld>
            <a:endParaRPr lang="en"/>
          </a:p>
        </p:txBody>
      </p:sp>
      <p:sp>
        <p:nvSpPr>
          <p:cNvPr id="5" name="Google Shape;95;p20">
            <a:extLst>
              <a:ext uri="{FF2B5EF4-FFF2-40B4-BE49-F238E27FC236}">
                <a16:creationId xmlns:a16="http://schemas.microsoft.com/office/drawing/2014/main" id="{FE3D0714-6148-4D25-B087-B4E924F41DDF}"/>
              </a:ext>
            </a:extLst>
          </p:cNvPr>
          <p:cNvSpPr txBox="1">
            <a:spLocks noGrp="1"/>
          </p:cNvSpPr>
          <p:nvPr>
            <p:ph type="title"/>
          </p:nvPr>
        </p:nvSpPr>
        <p:spPr>
          <a:xfrm>
            <a:off x="381000" y="207820"/>
            <a:ext cx="8520600" cy="619800"/>
          </a:xfrm>
          <a:prstGeom prst="rect">
            <a:avLst/>
          </a:prstGeom>
        </p:spPr>
        <p:txBody>
          <a:bodyPr spcFirstLastPara="1" wrap="square" lIns="91425" tIns="91425" rIns="91425" bIns="91425" anchor="t" anchorCtr="0">
            <a:noAutofit/>
          </a:bodyPr>
          <a:lstStyle/>
          <a:p>
            <a:r>
              <a:rPr lang="en-US" b="1" dirty="0"/>
              <a:t>Privacy</a:t>
            </a:r>
            <a:endParaRPr b="1" dirty="0"/>
          </a:p>
        </p:txBody>
      </p:sp>
    </p:spTree>
    <p:extLst>
      <p:ext uri="{BB962C8B-B14F-4D97-AF65-F5344CB8AC3E}">
        <p14:creationId xmlns:p14="http://schemas.microsoft.com/office/powerpoint/2010/main" val="146523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81000" y="207820"/>
            <a:ext cx="8520600" cy="619800"/>
          </a:xfrm>
          <a:prstGeom prst="rect">
            <a:avLst/>
          </a:prstGeom>
        </p:spPr>
        <p:txBody>
          <a:bodyPr spcFirstLastPara="1" wrap="square" lIns="91425" tIns="91425" rIns="91425" bIns="91425" anchor="t" anchorCtr="0">
            <a:noAutofit/>
          </a:bodyPr>
          <a:lstStyle/>
          <a:p>
            <a:r>
              <a:rPr lang="en-US" b="1" dirty="0"/>
              <a:t>Additional Details</a:t>
            </a:r>
            <a:endParaRPr b="1" dirty="0"/>
          </a:p>
        </p:txBody>
      </p:sp>
      <p:sp>
        <p:nvSpPr>
          <p:cNvPr id="96" name="Google Shape;96;p20"/>
          <p:cNvSpPr txBox="1">
            <a:spLocks noGrp="1"/>
          </p:cNvSpPr>
          <p:nvPr>
            <p:ph type="body" idx="1"/>
          </p:nvPr>
        </p:nvSpPr>
        <p:spPr>
          <a:xfrm>
            <a:off x="540329" y="676510"/>
            <a:ext cx="7932130" cy="3163800"/>
          </a:xfrm>
          <a:prstGeom prst="rect">
            <a:avLst/>
          </a:prstGeom>
        </p:spPr>
        <p:txBody>
          <a:bodyPr spcFirstLastPara="1" wrap="square" lIns="91425" tIns="91425" rIns="91425" bIns="91425" anchor="t" anchorCtr="0">
            <a:noAutofit/>
          </a:bodyPr>
          <a:lstStyle/>
          <a:p>
            <a:pPr marL="342900" indent="-342900">
              <a:buSzPct val="115000"/>
            </a:pPr>
            <a:r>
              <a:rPr lang="en-US" sz="1800" b="1" dirty="0"/>
              <a:t>Vendor info: </a:t>
            </a:r>
            <a:r>
              <a:rPr lang="en-US" sz="1800" dirty="0"/>
              <a:t>Hootsuite provides social media dashboards that allow updates to social networks through web, desktop, and mobile platforms and track campaign results and industry trends.</a:t>
            </a:r>
          </a:p>
          <a:p>
            <a:pPr marL="342900" indent="-342900">
              <a:buSzPct val="115000"/>
            </a:pPr>
            <a:r>
              <a:rPr lang="en-US" sz="1800" b="1" dirty="0"/>
              <a:t>Public Information: </a:t>
            </a:r>
            <a:r>
              <a:rPr lang="en-US" sz="1800" dirty="0"/>
              <a:t>Information gathered and shared through Hootsuite is public information that has been published by individual social media users. </a:t>
            </a:r>
          </a:p>
          <a:p>
            <a:pPr marL="342900" indent="-342900">
              <a:buSzPct val="115000"/>
            </a:pPr>
            <a:r>
              <a:rPr lang="en-US" sz="1800" b="1" dirty="0"/>
              <a:t>Retention:</a:t>
            </a:r>
            <a:r>
              <a:rPr lang="en-US" sz="1800" dirty="0"/>
              <a:t> The Library will follow its Records Retention Policy, which recommends 2 years for “General/Administrative Correspondence” and 5 years for “General/Administrative Statistical Information”, such as data reports. </a:t>
            </a:r>
          </a:p>
        </p:txBody>
      </p:sp>
      <p:sp>
        <p:nvSpPr>
          <p:cNvPr id="2" name="Slide Number Placeholder 1">
            <a:extLst>
              <a:ext uri="{FF2B5EF4-FFF2-40B4-BE49-F238E27FC236}">
                <a16:creationId xmlns:a16="http://schemas.microsoft.com/office/drawing/2014/main" id="{1432A9F3-BD51-4D73-98CE-3C9BD39B54F4}"/>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4269995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6" name="Google Shape;71;p16">
            <a:extLst>
              <a:ext uri="{FF2B5EF4-FFF2-40B4-BE49-F238E27FC236}">
                <a16:creationId xmlns:a16="http://schemas.microsoft.com/office/drawing/2014/main" id="{79594A98-378B-DC43-A28B-5472B82EF0B4}"/>
              </a:ext>
            </a:extLst>
          </p:cNvPr>
          <p:cNvSpPr txBox="1"/>
          <p:nvPr/>
        </p:nvSpPr>
        <p:spPr>
          <a:xfrm>
            <a:off x="762000" y="583532"/>
            <a:ext cx="4495799" cy="1098424"/>
          </a:xfrm>
          <a:prstGeom prst="rect">
            <a:avLst/>
          </a:prstGeom>
          <a:noFill/>
          <a:ln>
            <a:noFill/>
          </a:ln>
        </p:spPr>
        <p:txBody>
          <a:bodyPr spcFirstLastPara="1" wrap="square" lIns="91425" tIns="91425" rIns="91425" bIns="91425" anchor="t" anchorCtr="0">
            <a:noAutofit/>
          </a:bodyPr>
          <a:lstStyle/>
          <a:p>
            <a:r>
              <a:rPr lang="en-US" sz="4000" b="1" dirty="0">
                <a:solidFill>
                  <a:srgbClr val="FFFFFF"/>
                </a:solidFill>
                <a:latin typeface="Rubik" panose="020B0604020202020204" charset="0"/>
                <a:ea typeface="Rubik Light"/>
                <a:cs typeface="Rubik" panose="020B0604020202020204" charset="0"/>
                <a:sym typeface="Rubik Light"/>
              </a:rPr>
              <a:t>Questions</a:t>
            </a:r>
            <a:endParaRPr sz="4000" b="1" dirty="0">
              <a:solidFill>
                <a:srgbClr val="FFFFFF"/>
              </a:solidFill>
              <a:latin typeface="Rubik" panose="020B0604020202020204" charset="0"/>
              <a:ea typeface="Rubik Light"/>
              <a:cs typeface="Rubik" panose="020B0604020202020204" charset="0"/>
              <a:sym typeface="Rubik Light"/>
            </a:endParaRPr>
          </a:p>
        </p:txBody>
      </p:sp>
      <p:pic>
        <p:nvPicPr>
          <p:cNvPr id="2" name="Picture 1">
            <a:extLst>
              <a:ext uri="{FF2B5EF4-FFF2-40B4-BE49-F238E27FC236}">
                <a16:creationId xmlns:a16="http://schemas.microsoft.com/office/drawing/2014/main" id="{7187F75E-3450-42B3-AC84-8C259CB462AE}"/>
              </a:ext>
            </a:extLst>
          </p:cNvPr>
          <p:cNvPicPr>
            <a:picLocks noChangeAspect="1"/>
          </p:cNvPicPr>
          <p:nvPr/>
        </p:nvPicPr>
        <p:blipFill rotWithShape="1">
          <a:blip r:embed="rId3"/>
          <a:srcRect l="16288" t="14518" r="66743" b="4608"/>
          <a:stretch/>
        </p:blipFill>
        <p:spPr>
          <a:xfrm>
            <a:off x="4710544" y="138546"/>
            <a:ext cx="3034147" cy="4337989"/>
          </a:xfrm>
          <a:prstGeom prst="rect">
            <a:avLst/>
          </a:prstGeom>
        </p:spPr>
      </p:pic>
      <p:pic>
        <p:nvPicPr>
          <p:cNvPr id="4" name="Picture 3">
            <a:extLst>
              <a:ext uri="{FF2B5EF4-FFF2-40B4-BE49-F238E27FC236}">
                <a16:creationId xmlns:a16="http://schemas.microsoft.com/office/drawing/2014/main" id="{8A418681-7C58-4023-9467-BE6450F715DE}"/>
              </a:ext>
            </a:extLst>
          </p:cNvPr>
          <p:cNvPicPr>
            <a:picLocks noChangeAspect="1"/>
          </p:cNvPicPr>
          <p:nvPr/>
        </p:nvPicPr>
        <p:blipFill rotWithShape="1">
          <a:blip r:embed="rId4"/>
          <a:srcRect l="16667" t="29735" r="68273" b="59958"/>
          <a:stretch/>
        </p:blipFill>
        <p:spPr>
          <a:xfrm>
            <a:off x="4710544" y="4326589"/>
            <a:ext cx="3034147" cy="622947"/>
          </a:xfrm>
          <a:prstGeom prst="rect">
            <a:avLst/>
          </a:prstGeom>
        </p:spPr>
      </p:pic>
    </p:spTree>
  </p:cSld>
  <p:clrMapOvr>
    <a:masterClrMapping/>
  </p:clrMapOvr>
</p:sld>
</file>

<file path=ppt/theme/theme1.xml><?xml version="1.0" encoding="utf-8"?>
<a:theme xmlns:a="http://schemas.openxmlformats.org/drawingml/2006/main" name="SF City Administrator's Offic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634DDF3C2D8D438FC04CC9014747D6" ma:contentTypeVersion="11" ma:contentTypeDescription="Create a new document." ma:contentTypeScope="" ma:versionID="bb89798cf2040435723d68bfbd2467c9">
  <xsd:schema xmlns:xsd="http://www.w3.org/2001/XMLSchema" xmlns:xs="http://www.w3.org/2001/XMLSchema" xmlns:p="http://schemas.microsoft.com/office/2006/metadata/properties" xmlns:ns3="eba18c3b-d6ec-405c-bf27-81577b276f35" xmlns:ns4="4b967f86-401b-45d5-8b76-2c44620f0459" targetNamespace="http://schemas.microsoft.com/office/2006/metadata/properties" ma:root="true" ma:fieldsID="11bacfe064f9ae10dd113cfe71426b6e" ns3:_="" ns4:_="">
    <xsd:import namespace="eba18c3b-d6ec-405c-bf27-81577b276f35"/>
    <xsd:import namespace="4b967f86-401b-45d5-8b76-2c44620f045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a18c3b-d6ec-405c-bf27-81577b276f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967f86-401b-45d5-8b76-2c44620f045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EB704A-193F-4928-95FD-A9B9E8065484}">
  <ds:schemaRefs>
    <ds:schemaRef ds:uri="http://schemas.microsoft.com/sharepoint/v3/contenttype/forms"/>
  </ds:schemaRefs>
</ds:datastoreItem>
</file>

<file path=customXml/itemProps2.xml><?xml version="1.0" encoding="utf-8"?>
<ds:datastoreItem xmlns:ds="http://schemas.openxmlformats.org/officeDocument/2006/customXml" ds:itemID="{ABF7638D-05FD-4B8E-830B-C940DD5FC7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a18c3b-d6ec-405c-bf27-81577b276f35"/>
    <ds:schemaRef ds:uri="4b967f86-401b-45d5-8b76-2c44620f04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619FF22-7E9F-4679-8254-B9001448435C}">
  <ds:schemaRefs>
    <ds:schemaRef ds:uri="http://purl.org/dc/elements/1.1/"/>
    <ds:schemaRef ds:uri="http://www.w3.org/XML/1998/namespace"/>
    <ds:schemaRef ds:uri="http://purl.org/dc/terms/"/>
    <ds:schemaRef ds:uri="http://schemas.microsoft.com/office/infopath/2007/PartnerControls"/>
    <ds:schemaRef ds:uri="eba18c3b-d6ec-405c-bf27-81577b276f35"/>
    <ds:schemaRef ds:uri="http://schemas.microsoft.com/office/2006/documentManagement/types"/>
    <ds:schemaRef ds:uri="http://schemas.openxmlformats.org/package/2006/metadata/core-properties"/>
    <ds:schemaRef ds:uri="http://purl.org/dc/dcmitype/"/>
    <ds:schemaRef ds:uri="4b967f86-401b-45d5-8b76-2c44620f045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6073</TotalTime>
  <Words>513</Words>
  <Application>Microsoft Office PowerPoint</Application>
  <PresentationFormat>On-screen Show (16:9)</PresentationFormat>
  <Paragraphs>40</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Rubik Light</vt:lpstr>
      <vt:lpstr>Rubik</vt:lpstr>
      <vt:lpstr>SF City Administrator's Office</vt:lpstr>
      <vt:lpstr>Social Media Monitoring (Hootsuite)</vt:lpstr>
      <vt:lpstr>Department Mission</vt:lpstr>
      <vt:lpstr>Technology Description</vt:lpstr>
      <vt:lpstr>Authorized Use Cases</vt:lpstr>
      <vt:lpstr>Current Process Map – Alternative to Hootsuite</vt:lpstr>
      <vt:lpstr>Process Map – Future State</vt:lpstr>
      <vt:lpstr>Privacy</vt:lpstr>
      <vt:lpstr>Additional Details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your excellent presentation</dc:title>
  <dc:creator>Matthias Jaime</dc:creator>
  <cp:lastModifiedBy>Patterson, Kate (LIB)</cp:lastModifiedBy>
  <cp:revision>32</cp:revision>
  <dcterms:modified xsi:type="dcterms:W3CDTF">2021-08-20T21:26:47Z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0x010100C6634DDF3C2D8D438FC04CC9014747D6</vt:lpwstr>
  </property>
</Properties>
</file>